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handoutMasterIdLst>
    <p:handoutMasterId r:id="rId18"/>
  </p:handoutMasterIdLst>
  <p:sldIdLst>
    <p:sldId id="333" r:id="rId2"/>
    <p:sldId id="343" r:id="rId3"/>
    <p:sldId id="345" r:id="rId4"/>
    <p:sldId id="346" r:id="rId5"/>
    <p:sldId id="348" r:id="rId6"/>
    <p:sldId id="349" r:id="rId7"/>
    <p:sldId id="351" r:id="rId8"/>
    <p:sldId id="355" r:id="rId9"/>
    <p:sldId id="352" r:id="rId10"/>
    <p:sldId id="353" r:id="rId11"/>
    <p:sldId id="335" r:id="rId12"/>
    <p:sldId id="336" r:id="rId13"/>
    <p:sldId id="338" r:id="rId14"/>
    <p:sldId id="342" r:id="rId15"/>
    <p:sldId id="354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E0000"/>
    <a:srgbClr val="AFD9C5"/>
    <a:srgbClr val="B0BA74"/>
    <a:srgbClr val="000000"/>
    <a:srgbClr val="E2EFDB"/>
    <a:srgbClr val="518161"/>
    <a:srgbClr val="F2E796"/>
    <a:srgbClr val="7C5050"/>
    <a:srgbClr val="6600CC"/>
    <a:srgbClr val="1A02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0" autoAdjust="0"/>
    <p:restoredTop sz="94621" autoAdjust="0"/>
  </p:normalViewPr>
  <p:slideViewPr>
    <p:cSldViewPr>
      <p:cViewPr varScale="1">
        <p:scale>
          <a:sx n="95" d="100"/>
          <a:sy n="95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10164-7A58-427F-8700-133BA6C8C93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2F86F-0D85-47AE-ADB1-F81EFDAEEBC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2000" b="1" i="0" baseline="0" dirty="0">
              <a:solidFill>
                <a:schemeClr val="accent1">
                  <a:lumMod val="10000"/>
                </a:schemeClr>
              </a:solidFill>
            </a:rPr>
            <a:t>Поручение Президента РФ по реализации послания </a:t>
          </a:r>
        </a:p>
        <a:p>
          <a:pPr rtl="0"/>
          <a:r>
            <a:rPr lang="ru-RU" sz="2000" b="1" i="0" baseline="0" dirty="0">
              <a:solidFill>
                <a:schemeClr val="accent1">
                  <a:lumMod val="10000"/>
                </a:schemeClr>
              </a:solidFill>
            </a:rPr>
            <a:t>Федеральному </a:t>
          </a:r>
          <a:r>
            <a:rPr lang="ru-RU" sz="2000" b="1" dirty="0">
              <a:solidFill>
                <a:schemeClr val="accent1">
                  <a:lumMod val="10000"/>
                </a:schemeClr>
              </a:solidFill>
            </a:rPr>
            <a:t>Собранию от 27.02.2019 г. №Пр-294</a:t>
          </a:r>
          <a:endParaRPr lang="ru-RU" sz="2000" b="1" i="0" baseline="0" dirty="0">
            <a:solidFill>
              <a:schemeClr val="accent1">
                <a:lumMod val="10000"/>
              </a:schemeClr>
            </a:solidFill>
          </a:endParaRPr>
        </a:p>
      </dgm:t>
    </dgm:pt>
    <dgm:pt modelId="{DBD92A0B-64E0-41FD-8999-EED77470B543}" type="parTrans" cxnId="{8D7FAFFC-DF9B-4433-ACC9-CE369493C435}">
      <dgm:prSet/>
      <dgm:spPr/>
      <dgm:t>
        <a:bodyPr/>
        <a:lstStyle/>
        <a:p>
          <a:endParaRPr lang="ru-RU"/>
        </a:p>
      </dgm:t>
    </dgm:pt>
    <dgm:pt modelId="{1405AA7E-D698-47EF-969E-E48831B58DB1}" type="sibTrans" cxnId="{8D7FAFFC-DF9B-4433-ACC9-CE369493C435}">
      <dgm:prSet/>
      <dgm:spPr/>
      <dgm:t>
        <a:bodyPr/>
        <a:lstStyle/>
        <a:p>
          <a:endParaRPr lang="ru-RU"/>
        </a:p>
      </dgm:t>
    </dgm:pt>
    <dgm:pt modelId="{13FB2927-67BD-4628-8A4A-BEE2A94D38B2}" type="pres">
      <dgm:prSet presAssocID="{43B10164-7A58-427F-8700-133BA6C8C93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A0607-8EBB-430D-B979-47E10D4FD4C3}" type="pres">
      <dgm:prSet presAssocID="{3C42F86F-0D85-47AE-ADB1-F81EFDAEEBCD}" presName="composite" presStyleCnt="0"/>
      <dgm:spPr/>
    </dgm:pt>
    <dgm:pt modelId="{D3F45FCF-91A4-4EEF-8AE8-D6BF4DB381E3}" type="pres">
      <dgm:prSet presAssocID="{3C42F86F-0D85-47AE-ADB1-F81EFDAEEBCD}" presName="imgShp" presStyleLbl="fgImgPlace1" presStyleIdx="0" presStyleCnt="1" custLinFactX="-62783" custLinFactNeighborX="-100000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082B51-AB47-4D98-8DB0-C52696462A8D}" type="pres">
      <dgm:prSet presAssocID="{3C42F86F-0D85-47AE-ADB1-F81EFDAEEBCD}" presName="txShp" presStyleLbl="node1" presStyleIdx="0" presStyleCnt="1" custScaleX="144085" custScaleY="100000" custLinFactNeighborX="5631" custLinFactNeighborY="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5285B4-FA96-4AB9-9210-053EB67D9CEA}" type="presOf" srcId="{3C42F86F-0D85-47AE-ADB1-F81EFDAEEBCD}" destId="{72082B51-AB47-4D98-8DB0-C52696462A8D}" srcOrd="0" destOrd="0" presId="urn:microsoft.com/office/officeart/2005/8/layout/vList3#1"/>
    <dgm:cxn modelId="{8D7FAFFC-DF9B-4433-ACC9-CE369493C435}" srcId="{43B10164-7A58-427F-8700-133BA6C8C933}" destId="{3C42F86F-0D85-47AE-ADB1-F81EFDAEEBCD}" srcOrd="0" destOrd="0" parTransId="{DBD92A0B-64E0-41FD-8999-EED77470B543}" sibTransId="{1405AA7E-D698-47EF-969E-E48831B58DB1}"/>
    <dgm:cxn modelId="{53045283-5A88-433F-BEC4-048873A0C150}" type="presOf" srcId="{43B10164-7A58-427F-8700-133BA6C8C933}" destId="{13FB2927-67BD-4628-8A4A-BEE2A94D38B2}" srcOrd="0" destOrd="0" presId="urn:microsoft.com/office/officeart/2005/8/layout/vList3#1"/>
    <dgm:cxn modelId="{6D9B79A3-AC12-4B52-A6F5-D3A2E57F072D}" type="presParOf" srcId="{13FB2927-67BD-4628-8A4A-BEE2A94D38B2}" destId="{1C0A0607-8EBB-430D-B979-47E10D4FD4C3}" srcOrd="0" destOrd="0" presId="urn:microsoft.com/office/officeart/2005/8/layout/vList3#1"/>
    <dgm:cxn modelId="{80B57044-AFB9-41DA-B04B-2457740CAE56}" type="presParOf" srcId="{1C0A0607-8EBB-430D-B979-47E10D4FD4C3}" destId="{D3F45FCF-91A4-4EEF-8AE8-D6BF4DB381E3}" srcOrd="0" destOrd="0" presId="urn:microsoft.com/office/officeart/2005/8/layout/vList3#1"/>
    <dgm:cxn modelId="{7CB3B427-FA23-4933-ABA0-21D84201BEA8}" type="presParOf" srcId="{1C0A0607-8EBB-430D-B979-47E10D4FD4C3}" destId="{72082B51-AB47-4D98-8DB0-C52696462A8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E0D70F-2367-4373-9820-E818B806C38A}" type="doc">
      <dgm:prSet loTypeId="urn:microsoft.com/office/officeart/2005/8/layout/vList3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F2F1F-F77D-4373-A837-98248E8F25F3}">
      <dgm:prSet custT="1"/>
      <dgm:spPr>
        <a:solidFill>
          <a:srgbClr val="E2EFDB"/>
        </a:solidFill>
      </dgm:spPr>
      <dgm:t>
        <a:bodyPr/>
        <a:lstStyle/>
        <a:p>
          <a:pPr rtl="0"/>
          <a:r>
            <a:rPr lang="ru-RU" sz="2000" baseline="0" dirty="0">
              <a:solidFill>
                <a:schemeClr val="accent1">
                  <a:lumMod val="10000"/>
                </a:schemeClr>
              </a:solidFill>
            </a:rPr>
            <a:t>1 403,0 млн.руб.</a:t>
          </a:r>
        </a:p>
      </dgm:t>
    </dgm:pt>
    <dgm:pt modelId="{8A7260EF-04D5-4F27-98A5-18A6A06E7E6A}" type="parTrans" cxnId="{D598ECC9-AE0C-409F-9CDC-281179959AD2}">
      <dgm:prSet/>
      <dgm:spPr/>
      <dgm:t>
        <a:bodyPr/>
        <a:lstStyle/>
        <a:p>
          <a:endParaRPr lang="ru-RU"/>
        </a:p>
      </dgm:t>
    </dgm:pt>
    <dgm:pt modelId="{70F791FA-3FD7-4442-9523-989322BFD345}" type="sibTrans" cxnId="{D598ECC9-AE0C-409F-9CDC-281179959AD2}">
      <dgm:prSet/>
      <dgm:spPr/>
      <dgm:t>
        <a:bodyPr/>
        <a:lstStyle/>
        <a:p>
          <a:endParaRPr lang="ru-RU"/>
        </a:p>
      </dgm:t>
    </dgm:pt>
    <dgm:pt modelId="{D17052E3-BB76-49E2-AE74-880D40DC890D}" type="pres">
      <dgm:prSet presAssocID="{DBE0D70F-2367-4373-9820-E818B806C3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010C1-35D2-46B7-BEBD-CBFA71C62ED4}" type="pres">
      <dgm:prSet presAssocID="{B64F2F1F-F77D-4373-A837-98248E8F25F3}" presName="composite" presStyleCnt="0"/>
      <dgm:spPr/>
    </dgm:pt>
    <dgm:pt modelId="{31F32E64-6353-4CCA-B905-FB9DF57C170B}" type="pres">
      <dgm:prSet presAssocID="{B64F2F1F-F77D-4373-A837-98248E8F25F3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739241-9B1B-4A02-82CC-5762BC112A1C}" type="pres">
      <dgm:prSet presAssocID="{B64F2F1F-F77D-4373-A837-98248E8F25F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98ECC9-AE0C-409F-9CDC-281179959AD2}" srcId="{DBE0D70F-2367-4373-9820-E818B806C38A}" destId="{B64F2F1F-F77D-4373-A837-98248E8F25F3}" srcOrd="0" destOrd="0" parTransId="{8A7260EF-04D5-4F27-98A5-18A6A06E7E6A}" sibTransId="{70F791FA-3FD7-4442-9523-989322BFD345}"/>
    <dgm:cxn modelId="{ABC8792A-A979-4E23-8C81-ED53BA183990}" type="presOf" srcId="{DBE0D70F-2367-4373-9820-E818B806C38A}" destId="{D17052E3-BB76-49E2-AE74-880D40DC890D}" srcOrd="0" destOrd="0" presId="urn:microsoft.com/office/officeart/2005/8/layout/vList3#9"/>
    <dgm:cxn modelId="{5B6345D3-ED67-48C2-A1C3-A25DAE853EB9}" type="presOf" srcId="{B64F2F1F-F77D-4373-A837-98248E8F25F3}" destId="{04739241-9B1B-4A02-82CC-5762BC112A1C}" srcOrd="0" destOrd="0" presId="urn:microsoft.com/office/officeart/2005/8/layout/vList3#9"/>
    <dgm:cxn modelId="{3273DAC1-0BFD-4CDF-96F2-8828ECF8C29F}" type="presParOf" srcId="{D17052E3-BB76-49E2-AE74-880D40DC890D}" destId="{2A4010C1-35D2-46B7-BEBD-CBFA71C62ED4}" srcOrd="0" destOrd="0" presId="urn:microsoft.com/office/officeart/2005/8/layout/vList3#9"/>
    <dgm:cxn modelId="{01C4CED8-5E2D-4191-A4C3-79BE27569ED9}" type="presParOf" srcId="{2A4010C1-35D2-46B7-BEBD-CBFA71C62ED4}" destId="{31F32E64-6353-4CCA-B905-FB9DF57C170B}" srcOrd="0" destOrd="0" presId="urn:microsoft.com/office/officeart/2005/8/layout/vList3#9"/>
    <dgm:cxn modelId="{2CBAB682-E9C1-47B8-BB9B-F8062723F8C2}" type="presParOf" srcId="{2A4010C1-35D2-46B7-BEBD-CBFA71C62ED4}" destId="{04739241-9B1B-4A02-82CC-5762BC112A1C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159DEF-97B4-4CF3-A533-C499D1C5A549}" type="doc">
      <dgm:prSet loTypeId="urn:microsoft.com/office/officeart/2005/8/layout/vList3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288E1-5797-4744-B7BE-4C33D09DEA04}">
      <dgm:prSet custT="1"/>
      <dgm:spPr>
        <a:solidFill>
          <a:schemeClr val="accent3">
            <a:lumMod val="90000"/>
          </a:schemeClr>
        </a:solidFill>
      </dgm:spPr>
      <dgm:t>
        <a:bodyPr/>
        <a:lstStyle/>
        <a:p>
          <a:pPr rtl="0"/>
          <a:r>
            <a:rPr lang="ru-RU" sz="2000" dirty="0">
              <a:solidFill>
                <a:schemeClr val="accent1">
                  <a:lumMod val="10000"/>
                </a:schemeClr>
              </a:solidFill>
            </a:rPr>
            <a:t>1 300 чел.</a:t>
          </a:r>
        </a:p>
      </dgm:t>
    </dgm:pt>
    <dgm:pt modelId="{F66247A2-0A67-4585-91C7-0D2E924159DD}" type="parTrans" cxnId="{93EAAD82-DBF3-411F-8526-E5B262A83857}">
      <dgm:prSet/>
      <dgm:spPr/>
      <dgm:t>
        <a:bodyPr/>
        <a:lstStyle/>
        <a:p>
          <a:endParaRPr lang="ru-RU" sz="2000"/>
        </a:p>
      </dgm:t>
    </dgm:pt>
    <dgm:pt modelId="{53D4A4FD-2DB8-4ED8-8296-A94B3E0545B8}" type="sibTrans" cxnId="{93EAAD82-DBF3-411F-8526-E5B262A83857}">
      <dgm:prSet/>
      <dgm:spPr/>
      <dgm:t>
        <a:bodyPr/>
        <a:lstStyle/>
        <a:p>
          <a:endParaRPr lang="ru-RU" sz="2000"/>
        </a:p>
      </dgm:t>
    </dgm:pt>
    <dgm:pt modelId="{D558FF12-20FB-488D-8928-5FE7FB6D8F22}" type="pres">
      <dgm:prSet presAssocID="{5A159DEF-97B4-4CF3-A533-C499D1C5A5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4F31B-FB5F-459F-87EA-590E939B352F}" type="pres">
      <dgm:prSet presAssocID="{CC1288E1-5797-4744-B7BE-4C33D09DEA04}" presName="composite" presStyleCnt="0"/>
      <dgm:spPr/>
    </dgm:pt>
    <dgm:pt modelId="{75DB3B08-4BE6-4BB0-8981-4251F6F9D481}" type="pres">
      <dgm:prSet presAssocID="{CC1288E1-5797-4744-B7BE-4C33D09DEA04}" presName="imgShp" presStyleLbl="fgImgPlace1" presStyleIdx="0" presStyleCnt="1" custScaleX="81012" custScaleY="77034" custLinFactNeighborX="4075" custLinFactNeighborY="233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/>
      </dgm:spPr>
    </dgm:pt>
    <dgm:pt modelId="{CD6BE43A-1F81-4790-8CA4-694EAE1CC98A}" type="pres">
      <dgm:prSet presAssocID="{CC1288E1-5797-4744-B7BE-4C33D09DEA04}" presName="txShp" presStyleLbl="node1" presStyleIdx="0" presStyleCnt="1" custScaleX="122622" custScaleY="103012" custLinFactNeighborX="6456" custLinFactNeighborY="-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AAD82-DBF3-411F-8526-E5B262A83857}" srcId="{5A159DEF-97B4-4CF3-A533-C499D1C5A549}" destId="{CC1288E1-5797-4744-B7BE-4C33D09DEA04}" srcOrd="0" destOrd="0" parTransId="{F66247A2-0A67-4585-91C7-0D2E924159DD}" sibTransId="{53D4A4FD-2DB8-4ED8-8296-A94B3E0545B8}"/>
    <dgm:cxn modelId="{B9FEFFA0-734A-4982-88A8-C2A617C12F10}" type="presOf" srcId="{CC1288E1-5797-4744-B7BE-4C33D09DEA04}" destId="{CD6BE43A-1F81-4790-8CA4-694EAE1CC98A}" srcOrd="0" destOrd="0" presId="urn:microsoft.com/office/officeart/2005/8/layout/vList3#10"/>
    <dgm:cxn modelId="{32B70F22-EA3D-43D3-A19E-2B3B45D84497}" type="presOf" srcId="{5A159DEF-97B4-4CF3-A533-C499D1C5A549}" destId="{D558FF12-20FB-488D-8928-5FE7FB6D8F22}" srcOrd="0" destOrd="0" presId="urn:microsoft.com/office/officeart/2005/8/layout/vList3#10"/>
    <dgm:cxn modelId="{C6CE9CD1-4F98-40BD-8B8E-D770AF60ECA0}" type="presParOf" srcId="{D558FF12-20FB-488D-8928-5FE7FB6D8F22}" destId="{9BE4F31B-FB5F-459F-87EA-590E939B352F}" srcOrd="0" destOrd="0" presId="urn:microsoft.com/office/officeart/2005/8/layout/vList3#10"/>
    <dgm:cxn modelId="{67F3192A-14BE-4D69-914E-E51A917ACFD3}" type="presParOf" srcId="{9BE4F31B-FB5F-459F-87EA-590E939B352F}" destId="{75DB3B08-4BE6-4BB0-8981-4251F6F9D481}" srcOrd="0" destOrd="0" presId="urn:microsoft.com/office/officeart/2005/8/layout/vList3#10"/>
    <dgm:cxn modelId="{AE638E95-9F3D-4031-891A-77DBCB9B6429}" type="presParOf" srcId="{9BE4F31B-FB5F-459F-87EA-590E939B352F}" destId="{CD6BE43A-1F81-4790-8CA4-694EAE1CC98A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159DEF-97B4-4CF3-A533-C499D1C5A549}" type="doc">
      <dgm:prSet loTypeId="urn:microsoft.com/office/officeart/2005/8/layout/vList3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288E1-5797-4744-B7BE-4C33D09DEA04}">
      <dgm:prSet custT="1"/>
      <dgm:spPr>
        <a:solidFill>
          <a:schemeClr val="accent3">
            <a:lumMod val="90000"/>
          </a:schemeClr>
        </a:solidFill>
      </dgm:spPr>
      <dgm:t>
        <a:bodyPr/>
        <a:lstStyle/>
        <a:p>
          <a:pPr rtl="0"/>
          <a:r>
            <a:rPr lang="ru-RU" sz="2000" dirty="0">
              <a:solidFill>
                <a:schemeClr val="accent1">
                  <a:lumMod val="10000"/>
                </a:schemeClr>
              </a:solidFill>
            </a:rPr>
            <a:t>1 300 чел.</a:t>
          </a:r>
        </a:p>
      </dgm:t>
    </dgm:pt>
    <dgm:pt modelId="{F66247A2-0A67-4585-91C7-0D2E924159DD}" type="parTrans" cxnId="{93EAAD82-DBF3-411F-8526-E5B262A83857}">
      <dgm:prSet/>
      <dgm:spPr/>
      <dgm:t>
        <a:bodyPr/>
        <a:lstStyle/>
        <a:p>
          <a:endParaRPr lang="ru-RU" sz="2000"/>
        </a:p>
      </dgm:t>
    </dgm:pt>
    <dgm:pt modelId="{53D4A4FD-2DB8-4ED8-8296-A94B3E0545B8}" type="sibTrans" cxnId="{93EAAD82-DBF3-411F-8526-E5B262A83857}">
      <dgm:prSet/>
      <dgm:spPr/>
      <dgm:t>
        <a:bodyPr/>
        <a:lstStyle/>
        <a:p>
          <a:endParaRPr lang="ru-RU" sz="2000"/>
        </a:p>
      </dgm:t>
    </dgm:pt>
    <dgm:pt modelId="{D558FF12-20FB-488D-8928-5FE7FB6D8F22}" type="pres">
      <dgm:prSet presAssocID="{5A159DEF-97B4-4CF3-A533-C499D1C5A5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4F31B-FB5F-459F-87EA-590E939B352F}" type="pres">
      <dgm:prSet presAssocID="{CC1288E1-5797-4744-B7BE-4C33D09DEA04}" presName="composite" presStyleCnt="0"/>
      <dgm:spPr/>
    </dgm:pt>
    <dgm:pt modelId="{75DB3B08-4BE6-4BB0-8981-4251F6F9D481}" type="pres">
      <dgm:prSet presAssocID="{CC1288E1-5797-4744-B7BE-4C33D09DEA04}" presName="imgShp" presStyleLbl="fgImgPlace1" presStyleIdx="0" presStyleCnt="1" custScaleX="81012" custScaleY="77034" custLinFactNeighborX="4075" custLinFactNeighborY="233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/>
      </dgm:spPr>
    </dgm:pt>
    <dgm:pt modelId="{CD6BE43A-1F81-4790-8CA4-694EAE1CC98A}" type="pres">
      <dgm:prSet presAssocID="{CC1288E1-5797-4744-B7BE-4C33D09DEA04}" presName="txShp" presStyleLbl="node1" presStyleIdx="0" presStyleCnt="1" custScaleX="122868" custScaleY="103012" custLinFactNeighborX="6575" custLinFactNeighborY="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A8505-632C-4785-A645-06B3D43966A1}" type="presOf" srcId="{CC1288E1-5797-4744-B7BE-4C33D09DEA04}" destId="{CD6BE43A-1F81-4790-8CA4-694EAE1CC98A}" srcOrd="0" destOrd="0" presId="urn:microsoft.com/office/officeart/2005/8/layout/vList3#11"/>
    <dgm:cxn modelId="{93EAAD82-DBF3-411F-8526-E5B262A83857}" srcId="{5A159DEF-97B4-4CF3-A533-C499D1C5A549}" destId="{CC1288E1-5797-4744-B7BE-4C33D09DEA04}" srcOrd="0" destOrd="0" parTransId="{F66247A2-0A67-4585-91C7-0D2E924159DD}" sibTransId="{53D4A4FD-2DB8-4ED8-8296-A94B3E0545B8}"/>
    <dgm:cxn modelId="{13D78704-A104-49E3-816C-47342873A4BE}" type="presOf" srcId="{5A159DEF-97B4-4CF3-A533-C499D1C5A549}" destId="{D558FF12-20FB-488D-8928-5FE7FB6D8F22}" srcOrd="0" destOrd="0" presId="urn:microsoft.com/office/officeart/2005/8/layout/vList3#11"/>
    <dgm:cxn modelId="{8AF5BBB9-AEDA-44D4-A2E0-E514CEB1E184}" type="presParOf" srcId="{D558FF12-20FB-488D-8928-5FE7FB6D8F22}" destId="{9BE4F31B-FB5F-459F-87EA-590E939B352F}" srcOrd="0" destOrd="0" presId="urn:microsoft.com/office/officeart/2005/8/layout/vList3#11"/>
    <dgm:cxn modelId="{16BAA17D-70D5-4D92-BB04-25EC42BC275C}" type="presParOf" srcId="{9BE4F31B-FB5F-459F-87EA-590E939B352F}" destId="{75DB3B08-4BE6-4BB0-8981-4251F6F9D481}" srcOrd="0" destOrd="0" presId="urn:microsoft.com/office/officeart/2005/8/layout/vList3#11"/>
    <dgm:cxn modelId="{B77B358C-8670-4EB7-A068-E1F42629182B}" type="presParOf" srcId="{9BE4F31B-FB5F-459F-87EA-590E939B352F}" destId="{CD6BE43A-1F81-4790-8CA4-694EAE1CC98A}" srcOrd="1" destOrd="0" presId="urn:microsoft.com/office/officeart/2005/8/layout/vList3#11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8F3EC8-BED2-4332-BA1C-B3FF927D03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61C19-5788-47F5-B3A8-B4969048D62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u="sng" dirty="0">
              <a:solidFill>
                <a:schemeClr val="accent1">
                  <a:lumMod val="10000"/>
                </a:schemeClr>
              </a:solidFill>
            </a:rPr>
            <a:t>наличие</a:t>
          </a:r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 среднего профессионального </a:t>
          </a:r>
          <a:r>
            <a:rPr lang="ru-RU" sz="1600" b="1" u="sng" dirty="0">
              <a:solidFill>
                <a:schemeClr val="accent1">
                  <a:lumMod val="10000"/>
                </a:schemeClr>
              </a:solidFill>
            </a:rPr>
            <a:t>или</a:t>
          </a:r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 высшего образования и </a:t>
          </a:r>
          <a:r>
            <a:rPr lang="ru-RU" sz="1600" b="1" u="sng" dirty="0">
              <a:solidFill>
                <a:schemeClr val="accent1">
                  <a:lumMod val="10000"/>
                </a:schemeClr>
              </a:solidFill>
            </a:rPr>
            <a:t>соответствие квалификационным требованиям</a:t>
          </a:r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, указанным в квалификационных справочниках, </a:t>
          </a:r>
          <a:br>
            <a:rPr lang="ru-RU" sz="1600" b="1" dirty="0">
              <a:solidFill>
                <a:schemeClr val="accent1">
                  <a:lumMod val="10000"/>
                </a:schemeClr>
              </a:solidFill>
            </a:rPr>
          </a:br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и (или) профессиональным стандартам </a:t>
          </a:r>
          <a:r>
            <a:rPr lang="ru-RU" sz="1600" b="1" u="none" dirty="0">
              <a:solidFill>
                <a:schemeClr val="accent1">
                  <a:lumMod val="10000"/>
                </a:schemeClr>
              </a:solidFill>
            </a:rPr>
            <a:t>(пп.2  п.11 и </a:t>
          </a:r>
          <a:r>
            <a:rPr lang="ru-RU" sz="1600" b="1" u="none" dirty="0" err="1">
              <a:solidFill>
                <a:schemeClr val="accent1">
                  <a:lumMod val="10000"/>
                </a:schemeClr>
              </a:solidFill>
            </a:rPr>
            <a:t>пп</a:t>
          </a:r>
          <a:r>
            <a:rPr lang="ru-RU" sz="1600" b="1" u="none" dirty="0">
              <a:solidFill>
                <a:schemeClr val="accent1">
                  <a:lumMod val="10000"/>
                </a:schemeClr>
              </a:solidFill>
            </a:rPr>
            <a:t>. 1 п. 25 Положения)</a:t>
          </a:r>
          <a:endParaRPr lang="ru-RU" sz="1600" u="none" dirty="0">
            <a:solidFill>
              <a:schemeClr val="accent1">
                <a:lumMod val="10000"/>
              </a:schemeClr>
            </a:solidFill>
          </a:endParaRPr>
        </a:p>
      </dgm:t>
    </dgm:pt>
    <dgm:pt modelId="{7492DFF8-8216-46BD-B48C-2A9D82869174}" type="parTrans" cxnId="{BB59B20B-1C09-448E-9E02-8E3290DE77D7}">
      <dgm:prSet/>
      <dgm:spPr/>
      <dgm:t>
        <a:bodyPr/>
        <a:lstStyle/>
        <a:p>
          <a:endParaRPr lang="ru-RU"/>
        </a:p>
      </dgm:t>
    </dgm:pt>
    <dgm:pt modelId="{00D6138A-B1BB-421B-AF41-FAB8273F54D1}" type="sibTrans" cxnId="{BB59B20B-1C09-448E-9E02-8E3290DE77D7}">
      <dgm:prSet/>
      <dgm:spPr/>
      <dgm:t>
        <a:bodyPr/>
        <a:lstStyle/>
        <a:p>
          <a:endParaRPr lang="ru-RU"/>
        </a:p>
      </dgm:t>
    </dgm:pt>
    <dgm:pt modelId="{1AD8742B-C903-41B6-9537-AAD07CEA165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возраст учителя </a:t>
          </a:r>
          <a:r>
            <a:rPr lang="ru-RU" sz="1600" b="1" u="sng" dirty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до 50 лет</a:t>
          </a:r>
          <a:r>
            <a:rPr lang="ru-RU" sz="1600" b="1" dirty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включительно на дату подачи документов                                         (пп.1 п.11 и </a:t>
          </a:r>
          <a:r>
            <a:rPr lang="ru-RU" sz="1600" b="1" dirty="0" err="1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пп</a:t>
          </a:r>
          <a:r>
            <a:rPr lang="ru-RU" sz="1600" b="1" dirty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. 2 п. 25 Положения)</a:t>
          </a:r>
          <a:endParaRPr lang="ru-RU" sz="1600" dirty="0">
            <a:solidFill>
              <a:schemeClr val="accent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B0E67DC-6B95-42F3-A9EB-818BB530BC36}" type="parTrans" cxnId="{7EAF36F8-A936-441B-AF75-932A780CA30B}">
      <dgm:prSet/>
      <dgm:spPr/>
      <dgm:t>
        <a:bodyPr/>
        <a:lstStyle/>
        <a:p>
          <a:endParaRPr lang="ru-RU"/>
        </a:p>
      </dgm:t>
    </dgm:pt>
    <dgm:pt modelId="{A06A2771-8D88-4ABE-BE5D-E60430336E38}" type="sibTrans" cxnId="{7EAF36F8-A936-441B-AF75-932A780CA30B}">
      <dgm:prSet/>
      <dgm:spPr/>
      <dgm:t>
        <a:bodyPr/>
        <a:lstStyle/>
        <a:p>
          <a:endParaRPr lang="ru-RU"/>
        </a:p>
      </dgm:t>
    </dgm:pt>
    <dgm:pt modelId="{5CE52AE6-0C3A-4B0F-A80E-699614076B3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согласие </a:t>
          </a:r>
          <a:r>
            <a:rPr lang="ru-RU" sz="1600" b="1" u="sng" dirty="0">
              <a:solidFill>
                <a:schemeClr val="accent1">
                  <a:lumMod val="10000"/>
                </a:schemeClr>
              </a:solidFill>
            </a:rPr>
            <a:t>на переезд </a:t>
          </a:r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в сельские населенные пункты, либо рабочие поселки, либо поселки городского типа, либо города с населением до 50 тысяч человек </a:t>
          </a:r>
          <a:r>
            <a:rPr lang="ru-RU" sz="1600" b="1" u="sng" dirty="0">
              <a:solidFill>
                <a:schemeClr val="accent1">
                  <a:lumMod val="10000"/>
                </a:schemeClr>
              </a:solidFill>
            </a:rPr>
            <a:t>и на заключение трудового договора </a:t>
          </a:r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с общеобразовательной организацией </a:t>
          </a:r>
          <a:r>
            <a:rPr lang="ru-RU" sz="1600" b="1" u="sng" dirty="0">
              <a:solidFill>
                <a:schemeClr val="accent1">
                  <a:lumMod val="10000"/>
                </a:schemeClr>
              </a:solidFill>
            </a:rPr>
            <a:t>на срок не менее пяти лет </a:t>
          </a:r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по основному месту работы при условии учебной нагрузки не менее 18 часов в неделю за ставку заработной платы (</a:t>
          </a:r>
          <a:r>
            <a:rPr lang="ru-RU" sz="1600" b="1" dirty="0" err="1">
              <a:solidFill>
                <a:schemeClr val="accent1">
                  <a:lumMod val="10000"/>
                </a:schemeClr>
              </a:solidFill>
            </a:rPr>
            <a:t>пп</a:t>
          </a:r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. 3 и 4 п.11,  пп.3 п. 25 Положения)</a:t>
          </a:r>
          <a:endParaRPr lang="ru-RU" sz="1600" dirty="0">
            <a:solidFill>
              <a:schemeClr val="accent1">
                <a:lumMod val="10000"/>
              </a:schemeClr>
            </a:solidFill>
          </a:endParaRPr>
        </a:p>
      </dgm:t>
    </dgm:pt>
    <dgm:pt modelId="{167B34FA-2ECD-45C5-8E52-8DA5CDDAA611}" type="parTrans" cxnId="{5A089518-B0FF-4129-B6FE-4F297B8206CF}">
      <dgm:prSet/>
      <dgm:spPr/>
      <dgm:t>
        <a:bodyPr/>
        <a:lstStyle/>
        <a:p>
          <a:endParaRPr lang="ru-RU"/>
        </a:p>
      </dgm:t>
    </dgm:pt>
    <dgm:pt modelId="{43658950-9C00-463E-8647-92E77F55F87D}" type="sibTrans" cxnId="{5A089518-B0FF-4129-B6FE-4F297B8206CF}">
      <dgm:prSet/>
      <dgm:spPr/>
      <dgm:t>
        <a:bodyPr/>
        <a:lstStyle/>
        <a:p>
          <a:endParaRPr lang="ru-RU"/>
        </a:p>
      </dgm:t>
    </dgm:pt>
    <dgm:pt modelId="{C489E591-8327-40EC-A424-5B68BBB2568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место планируемого переезда учителя </a:t>
          </a:r>
          <a:r>
            <a:rPr lang="ru-RU" sz="1600" b="1" u="sng" dirty="0">
              <a:solidFill>
                <a:schemeClr val="accent1">
                  <a:lumMod val="10000"/>
                </a:schemeClr>
              </a:solidFill>
            </a:rPr>
            <a:t>не должно находиться </a:t>
          </a:r>
          <a:r>
            <a:rPr lang="ru-RU" sz="1600" b="1" dirty="0">
              <a:solidFill>
                <a:schemeClr val="accent1">
                  <a:lumMod val="10000"/>
                </a:schemeClr>
              </a:solidFill>
            </a:rPr>
            <a:t>в муниципальном районе Архангельской области или городском округе Архангельской области, в котором претендент проживает и (или) работает на день подачи документов на участие в конкурсе (п. 12 Положения)</a:t>
          </a:r>
        </a:p>
      </dgm:t>
    </dgm:pt>
    <dgm:pt modelId="{02F44B8E-5895-49C7-970F-7D7F0CE54DF6}" type="parTrans" cxnId="{E8EBDCC2-AA81-40D5-8DF1-076D66D1033D}">
      <dgm:prSet/>
      <dgm:spPr/>
      <dgm:t>
        <a:bodyPr/>
        <a:lstStyle/>
        <a:p>
          <a:endParaRPr lang="ru-RU"/>
        </a:p>
      </dgm:t>
    </dgm:pt>
    <dgm:pt modelId="{C98AA9B9-4821-4538-BDA5-323A11B96D3F}" type="sibTrans" cxnId="{E8EBDCC2-AA81-40D5-8DF1-076D66D1033D}">
      <dgm:prSet/>
      <dgm:spPr/>
      <dgm:t>
        <a:bodyPr/>
        <a:lstStyle/>
        <a:p>
          <a:endParaRPr lang="ru-RU"/>
        </a:p>
      </dgm:t>
    </dgm:pt>
    <dgm:pt modelId="{C3B444B8-E698-4916-9A17-C791F8851B32}" type="pres">
      <dgm:prSet presAssocID="{5B8F3EC8-BED2-4332-BA1C-B3FF927D03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ABD953-CDE4-4AA5-B85A-A79E9A693CF7}" type="pres">
      <dgm:prSet presAssocID="{8BD61C19-5788-47F5-B3A8-B4969048D62A}" presName="parentText" presStyleLbl="node1" presStyleIdx="0" presStyleCnt="4" custScaleY="58723" custLinFactY="-3187" custLinFactNeighborX="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9052C-D48A-4042-A395-CD52258D9701}" type="pres">
      <dgm:prSet presAssocID="{00D6138A-B1BB-421B-AF41-FAB8273F54D1}" presName="spacer" presStyleCnt="0"/>
      <dgm:spPr/>
    </dgm:pt>
    <dgm:pt modelId="{32182959-4771-4954-99B1-F03E479DBF0B}" type="pres">
      <dgm:prSet presAssocID="{1AD8742B-C903-41B6-9537-AAD07CEA165B}" presName="parentText" presStyleLbl="node1" presStyleIdx="1" presStyleCnt="4" custScaleY="58777" custLinFactNeighborX="520" custLinFactNeighborY="3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50CB6-4D66-45F0-9E11-426A2039C0CC}" type="pres">
      <dgm:prSet presAssocID="{A06A2771-8D88-4ABE-BE5D-E60430336E38}" presName="spacer" presStyleCnt="0"/>
      <dgm:spPr/>
    </dgm:pt>
    <dgm:pt modelId="{2F5E32B4-9B27-4398-A6F3-F0DF949010D1}" type="pres">
      <dgm:prSet presAssocID="{5CE52AE6-0C3A-4B0F-A80E-699614076B3C}" presName="parentText" presStyleLbl="node1" presStyleIdx="2" presStyleCnt="4" custScaleY="98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CB8A-0A46-4582-AD5F-592A538C38CA}" type="pres">
      <dgm:prSet presAssocID="{43658950-9C00-463E-8647-92E77F55F87D}" presName="spacer" presStyleCnt="0"/>
      <dgm:spPr/>
    </dgm:pt>
    <dgm:pt modelId="{4CD6F0FB-378C-42D6-8CF9-8FBAB77AD3AB}" type="pres">
      <dgm:prSet presAssocID="{C489E591-8327-40EC-A424-5B68BBB2568A}" presName="parentText" presStyleLbl="node1" presStyleIdx="3" presStyleCnt="4" custLinFactY="8547" custLinFactNeighborX="-34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59B20B-1C09-448E-9E02-8E3290DE77D7}" srcId="{5B8F3EC8-BED2-4332-BA1C-B3FF927D031E}" destId="{8BD61C19-5788-47F5-B3A8-B4969048D62A}" srcOrd="0" destOrd="0" parTransId="{7492DFF8-8216-46BD-B48C-2A9D82869174}" sibTransId="{00D6138A-B1BB-421B-AF41-FAB8273F54D1}"/>
    <dgm:cxn modelId="{7B400E9E-AEE2-4C7E-93C5-C21703B6F4ED}" type="presOf" srcId="{C489E591-8327-40EC-A424-5B68BBB2568A}" destId="{4CD6F0FB-378C-42D6-8CF9-8FBAB77AD3AB}" srcOrd="0" destOrd="0" presId="urn:microsoft.com/office/officeart/2005/8/layout/vList2"/>
    <dgm:cxn modelId="{D47F70B7-D159-4D19-BB6F-A7931B94947E}" type="presOf" srcId="{8BD61C19-5788-47F5-B3A8-B4969048D62A}" destId="{E1ABD953-CDE4-4AA5-B85A-A79E9A693CF7}" srcOrd="0" destOrd="0" presId="urn:microsoft.com/office/officeart/2005/8/layout/vList2"/>
    <dgm:cxn modelId="{7EAF36F8-A936-441B-AF75-932A780CA30B}" srcId="{5B8F3EC8-BED2-4332-BA1C-B3FF927D031E}" destId="{1AD8742B-C903-41B6-9537-AAD07CEA165B}" srcOrd="1" destOrd="0" parTransId="{0B0E67DC-6B95-42F3-A9EB-818BB530BC36}" sibTransId="{A06A2771-8D88-4ABE-BE5D-E60430336E38}"/>
    <dgm:cxn modelId="{5A089518-B0FF-4129-B6FE-4F297B8206CF}" srcId="{5B8F3EC8-BED2-4332-BA1C-B3FF927D031E}" destId="{5CE52AE6-0C3A-4B0F-A80E-699614076B3C}" srcOrd="2" destOrd="0" parTransId="{167B34FA-2ECD-45C5-8E52-8DA5CDDAA611}" sibTransId="{43658950-9C00-463E-8647-92E77F55F87D}"/>
    <dgm:cxn modelId="{E8EBDCC2-AA81-40D5-8DF1-076D66D1033D}" srcId="{5B8F3EC8-BED2-4332-BA1C-B3FF927D031E}" destId="{C489E591-8327-40EC-A424-5B68BBB2568A}" srcOrd="3" destOrd="0" parTransId="{02F44B8E-5895-49C7-970F-7D7F0CE54DF6}" sibTransId="{C98AA9B9-4821-4538-BDA5-323A11B96D3F}"/>
    <dgm:cxn modelId="{CCFBC368-05B9-450E-87BF-667FA0976362}" type="presOf" srcId="{1AD8742B-C903-41B6-9537-AAD07CEA165B}" destId="{32182959-4771-4954-99B1-F03E479DBF0B}" srcOrd="0" destOrd="0" presId="urn:microsoft.com/office/officeart/2005/8/layout/vList2"/>
    <dgm:cxn modelId="{A84FBECC-6EE6-4EA4-8BC7-F3492E4D0B94}" type="presOf" srcId="{5B8F3EC8-BED2-4332-BA1C-B3FF927D031E}" destId="{C3B444B8-E698-4916-9A17-C791F8851B32}" srcOrd="0" destOrd="0" presId="urn:microsoft.com/office/officeart/2005/8/layout/vList2"/>
    <dgm:cxn modelId="{5A89805B-4CD8-4BEA-B7BA-6E05DEBA6DE5}" type="presOf" srcId="{5CE52AE6-0C3A-4B0F-A80E-699614076B3C}" destId="{2F5E32B4-9B27-4398-A6F3-F0DF949010D1}" srcOrd="0" destOrd="0" presId="urn:microsoft.com/office/officeart/2005/8/layout/vList2"/>
    <dgm:cxn modelId="{231A7589-4EEC-4D60-B965-71571307A999}" type="presParOf" srcId="{C3B444B8-E698-4916-9A17-C791F8851B32}" destId="{E1ABD953-CDE4-4AA5-B85A-A79E9A693CF7}" srcOrd="0" destOrd="0" presId="urn:microsoft.com/office/officeart/2005/8/layout/vList2"/>
    <dgm:cxn modelId="{8022C144-9952-464F-8638-9C1372DC1594}" type="presParOf" srcId="{C3B444B8-E698-4916-9A17-C791F8851B32}" destId="{AA09052C-D48A-4042-A395-CD52258D9701}" srcOrd="1" destOrd="0" presId="urn:microsoft.com/office/officeart/2005/8/layout/vList2"/>
    <dgm:cxn modelId="{4C2A2AF7-E85C-4E7B-9246-07A5196EE52D}" type="presParOf" srcId="{C3B444B8-E698-4916-9A17-C791F8851B32}" destId="{32182959-4771-4954-99B1-F03E479DBF0B}" srcOrd="2" destOrd="0" presId="urn:microsoft.com/office/officeart/2005/8/layout/vList2"/>
    <dgm:cxn modelId="{489B3748-7B58-4A40-98DC-42DA465A4FCE}" type="presParOf" srcId="{C3B444B8-E698-4916-9A17-C791F8851B32}" destId="{20250CB6-4D66-45F0-9E11-426A2039C0CC}" srcOrd="3" destOrd="0" presId="urn:microsoft.com/office/officeart/2005/8/layout/vList2"/>
    <dgm:cxn modelId="{EB3F4555-715C-4CB8-B2D2-5AB1DF64DC9A}" type="presParOf" srcId="{C3B444B8-E698-4916-9A17-C791F8851B32}" destId="{2F5E32B4-9B27-4398-A6F3-F0DF949010D1}" srcOrd="4" destOrd="0" presId="urn:microsoft.com/office/officeart/2005/8/layout/vList2"/>
    <dgm:cxn modelId="{C592F11B-61CB-4F40-98F9-14824F66B434}" type="presParOf" srcId="{C3B444B8-E698-4916-9A17-C791F8851B32}" destId="{5765CB8A-0A46-4582-AD5F-592A538C38CA}" srcOrd="5" destOrd="0" presId="urn:microsoft.com/office/officeart/2005/8/layout/vList2"/>
    <dgm:cxn modelId="{449A9872-9EB3-47EC-B0CC-4FD7243D1EA6}" type="presParOf" srcId="{C3B444B8-E698-4916-9A17-C791F8851B32}" destId="{4CD6F0FB-378C-42D6-8CF9-8FBAB77AD3A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C6E09E-7889-4765-9BA7-5C70DB489D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354B4AB-C4E9-4B59-993C-4DE7577F954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  <a:t>10 января </a:t>
          </a:r>
          <a:b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</a:br>
          <a: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  <a:t>– 5 апреля </a:t>
          </a:r>
          <a:r>
            <a:rPr lang="ru-RU" sz="1400" b="1" dirty="0">
              <a:solidFill>
                <a:schemeClr val="bg2"/>
              </a:solidFill>
              <a:latin typeface="+mn-lt"/>
              <a:cs typeface="Arial" pitchFamily="34" charset="0"/>
            </a:rPr>
            <a:t/>
          </a:r>
          <a:br>
            <a:rPr lang="ru-RU" sz="1400" b="1" dirty="0">
              <a:solidFill>
                <a:schemeClr val="bg2"/>
              </a:solidFill>
              <a:latin typeface="+mn-lt"/>
              <a:cs typeface="Arial" pitchFamily="34" charset="0"/>
            </a:rPr>
          </a:br>
          <a:endParaRPr lang="ru-RU" sz="1400" b="1" dirty="0">
            <a:solidFill>
              <a:schemeClr val="bg2"/>
            </a:solidFill>
            <a:latin typeface="+mn-lt"/>
            <a:cs typeface="Arial" pitchFamily="34" charset="0"/>
          </a:endParaRPr>
        </a:p>
        <a:p>
          <a: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прием заявлений </a:t>
          </a:r>
          <a:b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</a:br>
          <a: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от претендентов (*)</a:t>
          </a:r>
        </a:p>
      </dgm:t>
    </dgm:pt>
    <dgm:pt modelId="{35104DEA-8DD9-4F7D-A2BA-383213850D30}" type="parTrans" cxnId="{89FF2FFE-FC18-43B9-95BF-F9243F28E00A}">
      <dgm:prSet/>
      <dgm:spPr/>
      <dgm:t>
        <a:bodyPr/>
        <a:lstStyle/>
        <a:p>
          <a:endParaRPr lang="ru-RU" sz="2000"/>
        </a:p>
      </dgm:t>
    </dgm:pt>
    <dgm:pt modelId="{E2DDA56B-8563-4BD3-9E90-86B32F304E3D}" type="sibTrans" cxnId="{89FF2FFE-FC18-43B9-95BF-F9243F28E00A}">
      <dgm:prSet custT="1"/>
      <dgm:spPr/>
      <dgm:t>
        <a:bodyPr/>
        <a:lstStyle/>
        <a:p>
          <a:endParaRPr lang="ru-RU" sz="1200"/>
        </a:p>
      </dgm:t>
    </dgm:pt>
    <dgm:pt modelId="{4392B83D-DA89-41D8-B435-51E97ED754A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  <a:t>16 апреля </a:t>
          </a:r>
          <a:b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</a:br>
          <a: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  <a:t>– 30 апреля </a:t>
          </a:r>
        </a:p>
        <a:p>
          <a: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экспертная оценка документов претендентов </a:t>
          </a:r>
          <a:b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</a:br>
          <a: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и формирование их рейтинга</a:t>
          </a:r>
        </a:p>
      </dgm:t>
    </dgm:pt>
    <dgm:pt modelId="{C82A2F89-0120-42CE-97C2-9220EEE81016}" type="parTrans" cxnId="{38B1D2DF-0B63-4476-94C7-73471EFEDE02}">
      <dgm:prSet/>
      <dgm:spPr/>
      <dgm:t>
        <a:bodyPr/>
        <a:lstStyle/>
        <a:p>
          <a:endParaRPr lang="ru-RU" sz="2000"/>
        </a:p>
      </dgm:t>
    </dgm:pt>
    <dgm:pt modelId="{10B88B4D-12F1-4CBC-AA3B-32DAC9BA6F1A}" type="sibTrans" cxnId="{38B1D2DF-0B63-4476-94C7-73471EFEDE02}">
      <dgm:prSet custT="1"/>
      <dgm:spPr/>
      <dgm:t>
        <a:bodyPr/>
        <a:lstStyle/>
        <a:p>
          <a:endParaRPr lang="ru-RU" sz="1200"/>
        </a:p>
      </dgm:t>
    </dgm:pt>
    <dgm:pt modelId="{9D8A4709-D59C-49D2-95F9-DA2D29ED3B15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  <a:t>1 мая – </a:t>
          </a:r>
          <a:b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</a:br>
          <a: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  <a:t>15 мая </a:t>
          </a:r>
        </a:p>
        <a:p>
          <a: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определение победителей конкурсного отбора, направление им извещений</a:t>
          </a:r>
        </a:p>
      </dgm:t>
    </dgm:pt>
    <dgm:pt modelId="{096B0AC6-A7C1-4A5A-B9B0-5FDF0DEE9226}" type="parTrans" cxnId="{A413C155-46CF-4A38-84C9-5C66FCDC5CB7}">
      <dgm:prSet/>
      <dgm:spPr/>
      <dgm:t>
        <a:bodyPr/>
        <a:lstStyle/>
        <a:p>
          <a:endParaRPr lang="ru-RU" sz="2000"/>
        </a:p>
      </dgm:t>
    </dgm:pt>
    <dgm:pt modelId="{ADF4B23B-D688-4D9E-B23A-1B8E1783BD63}" type="sibTrans" cxnId="{A413C155-46CF-4A38-84C9-5C66FCDC5CB7}">
      <dgm:prSet custT="1"/>
      <dgm:spPr/>
      <dgm:t>
        <a:bodyPr/>
        <a:lstStyle/>
        <a:p>
          <a:endParaRPr lang="ru-RU" sz="1200"/>
        </a:p>
      </dgm:t>
    </dgm:pt>
    <dgm:pt modelId="{21F0460D-DD80-4B8B-8B1D-10B502E4249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  <a:t>16 мая  </a:t>
          </a:r>
          <a:b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</a:br>
          <a: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  <a:t>– 15 июня </a:t>
          </a:r>
        </a:p>
        <a:p>
          <a: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представление </a:t>
          </a:r>
          <a:b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</a:br>
          <a: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согласия </a:t>
          </a:r>
          <a:b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</a:br>
          <a: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на переезд </a:t>
          </a:r>
          <a:b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</a:br>
          <a: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и заключение трудового договора </a:t>
          </a:r>
        </a:p>
      </dgm:t>
    </dgm:pt>
    <dgm:pt modelId="{221DD993-2543-4FCE-AE75-12618844F7EA}" type="parTrans" cxnId="{B6159711-7803-4700-BE5B-AB382B14A3E6}">
      <dgm:prSet/>
      <dgm:spPr/>
      <dgm:t>
        <a:bodyPr/>
        <a:lstStyle/>
        <a:p>
          <a:endParaRPr lang="ru-RU" sz="2000"/>
        </a:p>
      </dgm:t>
    </dgm:pt>
    <dgm:pt modelId="{DAF787D6-EB4E-4047-B431-582C4068C36E}" type="sibTrans" cxnId="{B6159711-7803-4700-BE5B-AB382B14A3E6}">
      <dgm:prSet custT="1"/>
      <dgm:spPr/>
      <dgm:t>
        <a:bodyPr/>
        <a:lstStyle/>
        <a:p>
          <a:endParaRPr lang="ru-RU" sz="1200"/>
        </a:p>
      </dgm:t>
    </dgm:pt>
    <dgm:pt modelId="{3F566486-D5B5-49B7-A064-8A377041667E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  <a:t>20 июня </a:t>
          </a:r>
          <a:b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</a:br>
          <a:r>
            <a:rPr lang="ru-RU" sz="1400" b="1" dirty="0">
              <a:solidFill>
                <a:srgbClr val="7E0000"/>
              </a:solidFill>
              <a:latin typeface="+mn-lt"/>
              <a:cs typeface="Arial" pitchFamily="34" charset="0"/>
            </a:rPr>
            <a:t>– 20 июля  </a:t>
          </a:r>
        </a:p>
        <a:p>
          <a:r>
            <a:rPr lang="ru-RU" sz="1400" b="1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утверждение списка победителей конкурсного отбора (**)</a:t>
          </a:r>
        </a:p>
      </dgm:t>
    </dgm:pt>
    <dgm:pt modelId="{31397A93-B9DE-43A1-B12C-81B9060FE697}" type="parTrans" cxnId="{203E2061-50FC-46CC-B70E-8920B7CFBD2D}">
      <dgm:prSet/>
      <dgm:spPr/>
      <dgm:t>
        <a:bodyPr/>
        <a:lstStyle/>
        <a:p>
          <a:endParaRPr lang="ru-RU" sz="2000"/>
        </a:p>
      </dgm:t>
    </dgm:pt>
    <dgm:pt modelId="{90F281E3-17FD-4441-A431-243C3B69FAE9}" type="sibTrans" cxnId="{203E2061-50FC-46CC-B70E-8920B7CFBD2D}">
      <dgm:prSet/>
      <dgm:spPr/>
      <dgm:t>
        <a:bodyPr/>
        <a:lstStyle/>
        <a:p>
          <a:endParaRPr lang="ru-RU" sz="2000"/>
        </a:p>
      </dgm:t>
    </dgm:pt>
    <dgm:pt modelId="{984477C9-FCF6-48C8-ABCA-F7690716A578}" type="pres">
      <dgm:prSet presAssocID="{C3C6E09E-7889-4765-9BA7-5C70DB489DAC}" presName="Name0" presStyleCnt="0">
        <dgm:presLayoutVars>
          <dgm:dir/>
          <dgm:resizeHandles val="exact"/>
        </dgm:presLayoutVars>
      </dgm:prSet>
      <dgm:spPr/>
    </dgm:pt>
    <dgm:pt modelId="{D6D57C2A-E19C-4888-94F5-BD9EF3914711}" type="pres">
      <dgm:prSet presAssocID="{F354B4AB-C4E9-4B59-993C-4DE7577F9543}" presName="node" presStyleLbl="node1" presStyleIdx="0" presStyleCnt="5" custScaleX="111929" custScaleY="116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B6705-C673-409D-A7AA-57CF82EE907A}" type="pres">
      <dgm:prSet presAssocID="{E2DDA56B-8563-4BD3-9E90-86B32F304E3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597C8BE-E3FF-4CEC-9536-1EF8A0857F4E}" type="pres">
      <dgm:prSet presAssocID="{E2DDA56B-8563-4BD3-9E90-86B32F304E3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DDCC689-AB01-463A-84D7-CAE11EF68EB5}" type="pres">
      <dgm:prSet presAssocID="{4392B83D-DA89-41D8-B435-51E97ED754A0}" presName="node" presStyleLbl="node1" presStyleIdx="1" presStyleCnt="5" custScaleX="125297" custScaleY="114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ED4F1-2C20-4423-8165-2A59DB6D94C8}" type="pres">
      <dgm:prSet presAssocID="{10B88B4D-12F1-4CBC-AA3B-32DAC9BA6F1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7553ACC-C18E-460E-9EDA-179C5969C6D7}" type="pres">
      <dgm:prSet presAssocID="{10B88B4D-12F1-4CBC-AA3B-32DAC9BA6F1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5871DB1-8828-42F6-9A4F-B3EAD25CFCED}" type="pres">
      <dgm:prSet presAssocID="{9D8A4709-D59C-49D2-95F9-DA2D29ED3B15}" presName="node" presStyleLbl="node1" presStyleIdx="2" presStyleCnt="5" custScaleX="138826" custScaleY="116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4B6ED-A0EC-41D2-9989-83CE93B44B2A}" type="pres">
      <dgm:prSet presAssocID="{ADF4B23B-D688-4D9E-B23A-1B8E1783BD6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488DB7C-A730-4101-AC43-46AA9E04DBCE}" type="pres">
      <dgm:prSet presAssocID="{ADF4B23B-D688-4D9E-B23A-1B8E1783BD6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4F0065D-236E-415D-9CD6-591CB25B9341}" type="pres">
      <dgm:prSet presAssocID="{21F0460D-DD80-4B8B-8B1D-10B502E42493}" presName="node" presStyleLbl="node1" presStyleIdx="3" presStyleCnt="5" custScaleX="126719" custScaleY="113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39D8D-C4D8-4082-8449-DAFA616A5541}" type="pres">
      <dgm:prSet presAssocID="{DAF787D6-EB4E-4047-B431-582C4068C36E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2D8909E-6AB9-4173-A908-8BFE0385DA4D}" type="pres">
      <dgm:prSet presAssocID="{DAF787D6-EB4E-4047-B431-582C4068C36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F31EEFC-3ACC-4075-80AA-EFEEEE314E58}" type="pres">
      <dgm:prSet presAssocID="{3F566486-D5B5-49B7-A064-8A377041667E}" presName="node" presStyleLbl="node1" presStyleIdx="4" presStyleCnt="5" custScaleX="130287" custScaleY="112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20F02-132F-481A-8742-52F63FA8C707}" type="presOf" srcId="{10B88B4D-12F1-4CBC-AA3B-32DAC9BA6F1A}" destId="{77553ACC-C18E-460E-9EDA-179C5969C6D7}" srcOrd="1" destOrd="0" presId="urn:microsoft.com/office/officeart/2005/8/layout/process1"/>
    <dgm:cxn modelId="{269BF539-4DB0-4CBE-8E52-23ACCE115D17}" type="presOf" srcId="{3F566486-D5B5-49B7-A064-8A377041667E}" destId="{6F31EEFC-3ACC-4075-80AA-EFEEEE314E58}" srcOrd="0" destOrd="0" presId="urn:microsoft.com/office/officeart/2005/8/layout/process1"/>
    <dgm:cxn modelId="{4188D1A4-D8D7-42C7-8B24-4801AB927026}" type="presOf" srcId="{F354B4AB-C4E9-4B59-993C-4DE7577F9543}" destId="{D6D57C2A-E19C-4888-94F5-BD9EF3914711}" srcOrd="0" destOrd="0" presId="urn:microsoft.com/office/officeart/2005/8/layout/process1"/>
    <dgm:cxn modelId="{89FF2FFE-FC18-43B9-95BF-F9243F28E00A}" srcId="{C3C6E09E-7889-4765-9BA7-5C70DB489DAC}" destId="{F354B4AB-C4E9-4B59-993C-4DE7577F9543}" srcOrd="0" destOrd="0" parTransId="{35104DEA-8DD9-4F7D-A2BA-383213850D30}" sibTransId="{E2DDA56B-8563-4BD3-9E90-86B32F304E3D}"/>
    <dgm:cxn modelId="{24928542-A0EB-47A2-AAAA-42F085DA9D25}" type="presOf" srcId="{ADF4B23B-D688-4D9E-B23A-1B8E1783BD63}" destId="{5488DB7C-A730-4101-AC43-46AA9E04DBCE}" srcOrd="1" destOrd="0" presId="urn:microsoft.com/office/officeart/2005/8/layout/process1"/>
    <dgm:cxn modelId="{89C579EB-27C4-414C-88D1-CC32FDA48168}" type="presOf" srcId="{21F0460D-DD80-4B8B-8B1D-10B502E42493}" destId="{C4F0065D-236E-415D-9CD6-591CB25B9341}" srcOrd="0" destOrd="0" presId="urn:microsoft.com/office/officeart/2005/8/layout/process1"/>
    <dgm:cxn modelId="{38B1D2DF-0B63-4476-94C7-73471EFEDE02}" srcId="{C3C6E09E-7889-4765-9BA7-5C70DB489DAC}" destId="{4392B83D-DA89-41D8-B435-51E97ED754A0}" srcOrd="1" destOrd="0" parTransId="{C82A2F89-0120-42CE-97C2-9220EEE81016}" sibTransId="{10B88B4D-12F1-4CBC-AA3B-32DAC9BA6F1A}"/>
    <dgm:cxn modelId="{683ABC8A-4912-4F3D-8482-F770ABC5E742}" type="presOf" srcId="{4392B83D-DA89-41D8-B435-51E97ED754A0}" destId="{5DDCC689-AB01-463A-84D7-CAE11EF68EB5}" srcOrd="0" destOrd="0" presId="urn:microsoft.com/office/officeart/2005/8/layout/process1"/>
    <dgm:cxn modelId="{C973E664-D71D-41B2-9DC4-218400127E49}" type="presOf" srcId="{10B88B4D-12F1-4CBC-AA3B-32DAC9BA6F1A}" destId="{83FED4F1-2C20-4423-8165-2A59DB6D94C8}" srcOrd="0" destOrd="0" presId="urn:microsoft.com/office/officeart/2005/8/layout/process1"/>
    <dgm:cxn modelId="{B6159711-7803-4700-BE5B-AB382B14A3E6}" srcId="{C3C6E09E-7889-4765-9BA7-5C70DB489DAC}" destId="{21F0460D-DD80-4B8B-8B1D-10B502E42493}" srcOrd="3" destOrd="0" parTransId="{221DD993-2543-4FCE-AE75-12618844F7EA}" sibTransId="{DAF787D6-EB4E-4047-B431-582C4068C36E}"/>
    <dgm:cxn modelId="{A413C155-46CF-4A38-84C9-5C66FCDC5CB7}" srcId="{C3C6E09E-7889-4765-9BA7-5C70DB489DAC}" destId="{9D8A4709-D59C-49D2-95F9-DA2D29ED3B15}" srcOrd="2" destOrd="0" parTransId="{096B0AC6-A7C1-4A5A-B9B0-5FDF0DEE9226}" sibTransId="{ADF4B23B-D688-4D9E-B23A-1B8E1783BD63}"/>
    <dgm:cxn modelId="{3878FB75-433D-4B4B-AD81-3C465D954CAE}" type="presOf" srcId="{ADF4B23B-D688-4D9E-B23A-1B8E1783BD63}" destId="{CA64B6ED-A0EC-41D2-9989-83CE93B44B2A}" srcOrd="0" destOrd="0" presId="urn:microsoft.com/office/officeart/2005/8/layout/process1"/>
    <dgm:cxn modelId="{3A2B598C-4895-4E43-8073-49988344ECCC}" type="presOf" srcId="{C3C6E09E-7889-4765-9BA7-5C70DB489DAC}" destId="{984477C9-FCF6-48C8-ABCA-F7690716A578}" srcOrd="0" destOrd="0" presId="urn:microsoft.com/office/officeart/2005/8/layout/process1"/>
    <dgm:cxn modelId="{9474B6C1-3F95-4F56-965A-5660C588F9C1}" type="presOf" srcId="{9D8A4709-D59C-49D2-95F9-DA2D29ED3B15}" destId="{25871DB1-8828-42F6-9A4F-B3EAD25CFCED}" srcOrd="0" destOrd="0" presId="urn:microsoft.com/office/officeart/2005/8/layout/process1"/>
    <dgm:cxn modelId="{93A4CB78-B49D-4DD2-8791-E8375C0FA5A0}" type="presOf" srcId="{DAF787D6-EB4E-4047-B431-582C4068C36E}" destId="{A2D8909E-6AB9-4173-A908-8BFE0385DA4D}" srcOrd="1" destOrd="0" presId="urn:microsoft.com/office/officeart/2005/8/layout/process1"/>
    <dgm:cxn modelId="{203E2061-50FC-46CC-B70E-8920B7CFBD2D}" srcId="{C3C6E09E-7889-4765-9BA7-5C70DB489DAC}" destId="{3F566486-D5B5-49B7-A064-8A377041667E}" srcOrd="4" destOrd="0" parTransId="{31397A93-B9DE-43A1-B12C-81B9060FE697}" sibTransId="{90F281E3-17FD-4441-A431-243C3B69FAE9}"/>
    <dgm:cxn modelId="{91F37906-4BF4-4581-B3D8-098D4DDCA473}" type="presOf" srcId="{E2DDA56B-8563-4BD3-9E90-86B32F304E3D}" destId="{B06B6705-C673-409D-A7AA-57CF82EE907A}" srcOrd="0" destOrd="0" presId="urn:microsoft.com/office/officeart/2005/8/layout/process1"/>
    <dgm:cxn modelId="{A714C38D-77CD-4543-A779-A1CF512ECB42}" type="presOf" srcId="{E2DDA56B-8563-4BD3-9E90-86B32F304E3D}" destId="{2597C8BE-E3FF-4CEC-9536-1EF8A0857F4E}" srcOrd="1" destOrd="0" presId="urn:microsoft.com/office/officeart/2005/8/layout/process1"/>
    <dgm:cxn modelId="{2A319D72-9093-46C3-AD35-1DA4FD05BAD5}" type="presOf" srcId="{DAF787D6-EB4E-4047-B431-582C4068C36E}" destId="{44939D8D-C4D8-4082-8449-DAFA616A5541}" srcOrd="0" destOrd="0" presId="urn:microsoft.com/office/officeart/2005/8/layout/process1"/>
    <dgm:cxn modelId="{C58F29E0-B3CD-4966-8F35-E4DA8A39F03A}" type="presParOf" srcId="{984477C9-FCF6-48C8-ABCA-F7690716A578}" destId="{D6D57C2A-E19C-4888-94F5-BD9EF3914711}" srcOrd="0" destOrd="0" presId="urn:microsoft.com/office/officeart/2005/8/layout/process1"/>
    <dgm:cxn modelId="{EDD251AD-7180-4F02-84D4-7BC7C28006E1}" type="presParOf" srcId="{984477C9-FCF6-48C8-ABCA-F7690716A578}" destId="{B06B6705-C673-409D-A7AA-57CF82EE907A}" srcOrd="1" destOrd="0" presId="urn:microsoft.com/office/officeart/2005/8/layout/process1"/>
    <dgm:cxn modelId="{0C812A4B-0480-41F0-B6C9-CB5F0F1287C9}" type="presParOf" srcId="{B06B6705-C673-409D-A7AA-57CF82EE907A}" destId="{2597C8BE-E3FF-4CEC-9536-1EF8A0857F4E}" srcOrd="0" destOrd="0" presId="urn:microsoft.com/office/officeart/2005/8/layout/process1"/>
    <dgm:cxn modelId="{5668FBC2-A00B-4ECB-B59F-A593B71D1FA4}" type="presParOf" srcId="{984477C9-FCF6-48C8-ABCA-F7690716A578}" destId="{5DDCC689-AB01-463A-84D7-CAE11EF68EB5}" srcOrd="2" destOrd="0" presId="urn:microsoft.com/office/officeart/2005/8/layout/process1"/>
    <dgm:cxn modelId="{9E115FAA-0332-403C-BD64-BBEEED8EAA45}" type="presParOf" srcId="{984477C9-FCF6-48C8-ABCA-F7690716A578}" destId="{83FED4F1-2C20-4423-8165-2A59DB6D94C8}" srcOrd="3" destOrd="0" presId="urn:microsoft.com/office/officeart/2005/8/layout/process1"/>
    <dgm:cxn modelId="{74569568-D285-4AE2-9701-F944E78E7039}" type="presParOf" srcId="{83FED4F1-2C20-4423-8165-2A59DB6D94C8}" destId="{77553ACC-C18E-460E-9EDA-179C5969C6D7}" srcOrd="0" destOrd="0" presId="urn:microsoft.com/office/officeart/2005/8/layout/process1"/>
    <dgm:cxn modelId="{2EAD4E76-3185-4865-9851-1E5FFB1AFB7E}" type="presParOf" srcId="{984477C9-FCF6-48C8-ABCA-F7690716A578}" destId="{25871DB1-8828-42F6-9A4F-B3EAD25CFCED}" srcOrd="4" destOrd="0" presId="urn:microsoft.com/office/officeart/2005/8/layout/process1"/>
    <dgm:cxn modelId="{18C996EF-2D2A-44B4-9DBB-F9B840878603}" type="presParOf" srcId="{984477C9-FCF6-48C8-ABCA-F7690716A578}" destId="{CA64B6ED-A0EC-41D2-9989-83CE93B44B2A}" srcOrd="5" destOrd="0" presId="urn:microsoft.com/office/officeart/2005/8/layout/process1"/>
    <dgm:cxn modelId="{628F9ADF-6DF3-4B0B-A43D-534CCAF1B063}" type="presParOf" srcId="{CA64B6ED-A0EC-41D2-9989-83CE93B44B2A}" destId="{5488DB7C-A730-4101-AC43-46AA9E04DBCE}" srcOrd="0" destOrd="0" presId="urn:microsoft.com/office/officeart/2005/8/layout/process1"/>
    <dgm:cxn modelId="{AF9DAF6D-7477-47BB-84AD-91B73A62148D}" type="presParOf" srcId="{984477C9-FCF6-48C8-ABCA-F7690716A578}" destId="{C4F0065D-236E-415D-9CD6-591CB25B9341}" srcOrd="6" destOrd="0" presId="urn:microsoft.com/office/officeart/2005/8/layout/process1"/>
    <dgm:cxn modelId="{6EF544B7-ABD4-42E9-8A99-DB97AB155960}" type="presParOf" srcId="{984477C9-FCF6-48C8-ABCA-F7690716A578}" destId="{44939D8D-C4D8-4082-8449-DAFA616A5541}" srcOrd="7" destOrd="0" presId="urn:microsoft.com/office/officeart/2005/8/layout/process1"/>
    <dgm:cxn modelId="{B89A972E-A0F7-47AC-ABB0-0BF80BEDC13D}" type="presParOf" srcId="{44939D8D-C4D8-4082-8449-DAFA616A5541}" destId="{A2D8909E-6AB9-4173-A908-8BFE0385DA4D}" srcOrd="0" destOrd="0" presId="urn:microsoft.com/office/officeart/2005/8/layout/process1"/>
    <dgm:cxn modelId="{BA1F6CDE-1881-432D-9978-F9AA15B00C6F}" type="presParOf" srcId="{984477C9-FCF6-48C8-ABCA-F7690716A578}" destId="{6F31EEFC-3ACC-4075-80AA-EFEEEE314E58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914127-30DA-4170-93BE-E69C09D2C97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7FEFA8-0443-4349-BEC8-577251802AD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4">
                  <a:lumMod val="25000"/>
                </a:schemeClr>
              </a:solidFill>
              <a:latin typeface="+mn-lt"/>
              <a:cs typeface="Arial" pitchFamily="34" charset="0"/>
            </a:rPr>
            <a:t>22 вакансии учителей</a:t>
          </a:r>
          <a:endParaRPr lang="ru-RU" sz="1800" b="1" dirty="0">
            <a:solidFill>
              <a:schemeClr val="accent4">
                <a:lumMod val="25000"/>
              </a:schemeClr>
            </a:solidFill>
            <a:latin typeface="+mn-lt"/>
            <a:cs typeface="Arial" pitchFamily="34" charset="0"/>
          </a:endParaRPr>
        </a:p>
      </dgm:t>
    </dgm:pt>
    <dgm:pt modelId="{8122757C-3B13-4288-8484-B9BAD55681EE}" type="parTrans" cxnId="{A26D4B2D-DAA5-41A7-9105-0FC5B0DC59DA}">
      <dgm:prSet/>
      <dgm:spPr/>
      <dgm:t>
        <a:bodyPr/>
        <a:lstStyle/>
        <a:p>
          <a:endParaRPr lang="ru-RU"/>
        </a:p>
      </dgm:t>
    </dgm:pt>
    <dgm:pt modelId="{B1CFB566-1721-4053-BB80-25950D697386}" type="sibTrans" cxnId="{A26D4B2D-DAA5-41A7-9105-0FC5B0DC59DA}">
      <dgm:prSet/>
      <dgm:spPr/>
      <dgm:t>
        <a:bodyPr/>
        <a:lstStyle/>
        <a:p>
          <a:endParaRPr lang="ru-RU"/>
        </a:p>
      </dgm:t>
    </dgm:pt>
    <dgm:pt modelId="{DD7B73A3-A299-4719-9C0D-62CDB61F205C}">
      <dgm:prSet phldrT="[Текст]" custT="1"/>
      <dgm:spPr>
        <a:solidFill>
          <a:schemeClr val="accent4">
            <a:lumMod val="9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accent4">
                  <a:lumMod val="25000"/>
                </a:schemeClr>
              </a:solidFill>
              <a:latin typeface="+mn-lt"/>
              <a:cs typeface="Arial" pitchFamily="34" charset="0"/>
            </a:rPr>
            <a:t>15 школ </a:t>
          </a:r>
        </a:p>
      </dgm:t>
    </dgm:pt>
    <dgm:pt modelId="{319A6620-112E-43E8-81AB-45D2151802F8}" type="parTrans" cxnId="{354B41EF-BB82-4C62-B218-BC3AF992ED5D}">
      <dgm:prSet/>
      <dgm:spPr/>
      <dgm:t>
        <a:bodyPr/>
        <a:lstStyle/>
        <a:p>
          <a:endParaRPr lang="ru-RU"/>
        </a:p>
      </dgm:t>
    </dgm:pt>
    <dgm:pt modelId="{FE581215-5C91-4E60-AA37-2707EEEBA4F2}" type="sibTrans" cxnId="{354B41EF-BB82-4C62-B218-BC3AF992ED5D}">
      <dgm:prSet/>
      <dgm:spPr/>
      <dgm:t>
        <a:bodyPr/>
        <a:lstStyle/>
        <a:p>
          <a:endParaRPr lang="ru-RU"/>
        </a:p>
      </dgm:t>
    </dgm:pt>
    <dgm:pt modelId="{670746ED-365A-403D-AE87-9B90987B9731}">
      <dgm:prSet phldrT="[Текст]" custT="1"/>
      <dgm:spPr>
        <a:solidFill>
          <a:schemeClr val="accent4">
            <a:lumMod val="9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accent4">
                  <a:lumMod val="25000"/>
                </a:schemeClr>
              </a:solidFill>
              <a:latin typeface="+mn-lt"/>
              <a:cs typeface="Arial" pitchFamily="34" charset="0"/>
            </a:rPr>
            <a:t>12 МО</a:t>
          </a:r>
        </a:p>
      </dgm:t>
    </dgm:pt>
    <dgm:pt modelId="{3A0D5C90-99B6-493F-BA67-C7D4B6534F4C}" type="parTrans" cxnId="{7DEF5D29-6A2B-435E-87BD-C0B1AA4E1649}">
      <dgm:prSet/>
      <dgm:spPr/>
      <dgm:t>
        <a:bodyPr/>
        <a:lstStyle/>
        <a:p>
          <a:endParaRPr lang="ru-RU"/>
        </a:p>
      </dgm:t>
    </dgm:pt>
    <dgm:pt modelId="{D39601AC-0669-4F21-A994-9FCBB02D0591}" type="sibTrans" cxnId="{7DEF5D29-6A2B-435E-87BD-C0B1AA4E1649}">
      <dgm:prSet/>
      <dgm:spPr/>
      <dgm:t>
        <a:bodyPr/>
        <a:lstStyle/>
        <a:p>
          <a:endParaRPr lang="ru-RU"/>
        </a:p>
      </dgm:t>
    </dgm:pt>
    <dgm:pt modelId="{14B62541-70A2-4CA8-85DC-44CDA7FA3521}">
      <dgm:prSet phldrT="[Текст]" custLinFactNeighborX="-1731" custLinFactNeighborY="8883"/>
      <dgm:spPr>
        <a:solidFill>
          <a:schemeClr val="accent4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DB816080-C642-4DD8-AF83-671CE4076CF8}" type="parTrans" cxnId="{2C90DFB9-565C-418F-8505-DFDE1F2EC4F3}">
      <dgm:prSet/>
      <dgm:spPr/>
      <dgm:t>
        <a:bodyPr/>
        <a:lstStyle/>
        <a:p>
          <a:endParaRPr lang="ru-RU"/>
        </a:p>
      </dgm:t>
    </dgm:pt>
    <dgm:pt modelId="{013E4557-03C3-4862-B6C7-1F50E81052E1}" type="sibTrans" cxnId="{2C90DFB9-565C-418F-8505-DFDE1F2EC4F3}">
      <dgm:prSet/>
      <dgm:spPr/>
      <dgm:t>
        <a:bodyPr/>
        <a:lstStyle/>
        <a:p>
          <a:endParaRPr lang="ru-RU"/>
        </a:p>
      </dgm:t>
    </dgm:pt>
    <dgm:pt modelId="{2A191389-D3E7-48FF-8A5E-F0DC6B829AE0}" type="pres">
      <dgm:prSet presAssocID="{45914127-30DA-4170-93BE-E69C09D2C97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EB05AC-F970-4961-BDB7-3B3C13AAB99C}" type="pres">
      <dgm:prSet presAssocID="{A87FEFA8-0443-4349-BEC8-577251802AD6}" presName="gear1" presStyleLbl="node1" presStyleIdx="0" presStyleCnt="3" custLinFactNeighborX="3873" custLinFactNeighborY="-27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D7CA0-ED4E-4DAD-8932-6EE3D84B9421}" type="pres">
      <dgm:prSet presAssocID="{A87FEFA8-0443-4349-BEC8-577251802AD6}" presName="gear1srcNode" presStyleLbl="node1" presStyleIdx="0" presStyleCnt="3"/>
      <dgm:spPr/>
      <dgm:t>
        <a:bodyPr/>
        <a:lstStyle/>
        <a:p>
          <a:endParaRPr lang="ru-RU"/>
        </a:p>
      </dgm:t>
    </dgm:pt>
    <dgm:pt modelId="{937DCD6B-F790-4FB8-AF9B-AF073E17DB9D}" type="pres">
      <dgm:prSet presAssocID="{A87FEFA8-0443-4349-BEC8-577251802AD6}" presName="gear1dstNode" presStyleLbl="node1" presStyleIdx="0" presStyleCnt="3"/>
      <dgm:spPr/>
      <dgm:t>
        <a:bodyPr/>
        <a:lstStyle/>
        <a:p>
          <a:endParaRPr lang="ru-RU"/>
        </a:p>
      </dgm:t>
    </dgm:pt>
    <dgm:pt modelId="{6C7369CE-29E1-4516-A8C5-9102683F8D0D}" type="pres">
      <dgm:prSet presAssocID="{DD7B73A3-A299-4719-9C0D-62CDB61F205C}" presName="gear2" presStyleLbl="node1" presStyleIdx="1" presStyleCnt="3" custLinFactNeighborX="2837" custLinFactNeighborY="-51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95299-B997-44F6-96E0-CC2C132C65EA}" type="pres">
      <dgm:prSet presAssocID="{DD7B73A3-A299-4719-9C0D-62CDB61F205C}" presName="gear2srcNode" presStyleLbl="node1" presStyleIdx="1" presStyleCnt="3"/>
      <dgm:spPr/>
      <dgm:t>
        <a:bodyPr/>
        <a:lstStyle/>
        <a:p>
          <a:endParaRPr lang="ru-RU"/>
        </a:p>
      </dgm:t>
    </dgm:pt>
    <dgm:pt modelId="{ABE242FA-B1DF-4B6F-AA00-90E0DA066A99}" type="pres">
      <dgm:prSet presAssocID="{DD7B73A3-A299-4719-9C0D-62CDB61F205C}" presName="gear2dstNode" presStyleLbl="node1" presStyleIdx="1" presStyleCnt="3"/>
      <dgm:spPr/>
      <dgm:t>
        <a:bodyPr/>
        <a:lstStyle/>
        <a:p>
          <a:endParaRPr lang="ru-RU"/>
        </a:p>
      </dgm:t>
    </dgm:pt>
    <dgm:pt modelId="{49C53F4F-DF25-4CC8-8D45-248445F28076}" type="pres">
      <dgm:prSet presAssocID="{670746ED-365A-403D-AE87-9B90987B9731}" presName="gear3" presStyleLbl="node1" presStyleIdx="2" presStyleCnt="3" custLinFactNeighborX="21955" custLinFactNeighborY="-3605"/>
      <dgm:spPr/>
      <dgm:t>
        <a:bodyPr/>
        <a:lstStyle/>
        <a:p>
          <a:endParaRPr lang="ru-RU"/>
        </a:p>
      </dgm:t>
    </dgm:pt>
    <dgm:pt modelId="{4B97CC80-1824-46FC-B231-E36BF08AAA4C}" type="pres">
      <dgm:prSet presAssocID="{670746ED-365A-403D-AE87-9B90987B973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B9CC5-F376-4CAD-9A49-5F768005B993}" type="pres">
      <dgm:prSet presAssocID="{670746ED-365A-403D-AE87-9B90987B9731}" presName="gear3srcNode" presStyleLbl="node1" presStyleIdx="2" presStyleCnt="3"/>
      <dgm:spPr/>
      <dgm:t>
        <a:bodyPr/>
        <a:lstStyle/>
        <a:p>
          <a:endParaRPr lang="ru-RU"/>
        </a:p>
      </dgm:t>
    </dgm:pt>
    <dgm:pt modelId="{6281D6D2-16DD-4A84-B690-BA46602E718E}" type="pres">
      <dgm:prSet presAssocID="{670746ED-365A-403D-AE87-9B90987B9731}" presName="gear3dstNode" presStyleLbl="node1" presStyleIdx="2" presStyleCnt="3"/>
      <dgm:spPr/>
      <dgm:t>
        <a:bodyPr/>
        <a:lstStyle/>
        <a:p>
          <a:endParaRPr lang="ru-RU"/>
        </a:p>
      </dgm:t>
    </dgm:pt>
    <dgm:pt modelId="{9468A8E6-38EF-479A-9649-ACB3AA727970}" type="pres">
      <dgm:prSet presAssocID="{B1CFB566-1721-4053-BB80-25950D69738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F8863D5F-D361-4AF9-AB27-01F5CBF46343}" type="pres">
      <dgm:prSet presAssocID="{FE581215-5C91-4E60-AA37-2707EEEBA4F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7490C7F-E952-4B42-ACDB-800AE9807795}" type="pres">
      <dgm:prSet presAssocID="{D39601AC-0669-4F21-A994-9FCBB02D0591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60076EB-84E1-4296-A15F-B6E692C25D9D}" type="presOf" srcId="{A87FEFA8-0443-4349-BEC8-577251802AD6}" destId="{EBEB05AC-F970-4961-BDB7-3B3C13AAB99C}" srcOrd="0" destOrd="0" presId="urn:microsoft.com/office/officeart/2005/8/layout/gear1"/>
    <dgm:cxn modelId="{B48987C2-B89F-49FD-8868-261E6A80E49C}" type="presOf" srcId="{A87FEFA8-0443-4349-BEC8-577251802AD6}" destId="{817D7CA0-ED4E-4DAD-8932-6EE3D84B9421}" srcOrd="1" destOrd="0" presId="urn:microsoft.com/office/officeart/2005/8/layout/gear1"/>
    <dgm:cxn modelId="{2D9816B6-3ED3-4C19-AF96-E25718901829}" type="presOf" srcId="{A87FEFA8-0443-4349-BEC8-577251802AD6}" destId="{937DCD6B-F790-4FB8-AF9B-AF073E17DB9D}" srcOrd="2" destOrd="0" presId="urn:microsoft.com/office/officeart/2005/8/layout/gear1"/>
    <dgm:cxn modelId="{716510C3-F193-4946-B484-02737F2F9ECA}" type="presOf" srcId="{45914127-30DA-4170-93BE-E69C09D2C971}" destId="{2A191389-D3E7-48FF-8A5E-F0DC6B829AE0}" srcOrd="0" destOrd="0" presId="urn:microsoft.com/office/officeart/2005/8/layout/gear1"/>
    <dgm:cxn modelId="{C91DC73A-3FB7-4A49-AE8A-BE0EC606BD6C}" type="presOf" srcId="{670746ED-365A-403D-AE87-9B90987B9731}" destId="{D98B9CC5-F376-4CAD-9A49-5F768005B993}" srcOrd="2" destOrd="0" presId="urn:microsoft.com/office/officeart/2005/8/layout/gear1"/>
    <dgm:cxn modelId="{4F6E126D-E630-4C37-A2A3-E2870CC2D98C}" type="presOf" srcId="{DD7B73A3-A299-4719-9C0D-62CDB61F205C}" destId="{07395299-B997-44F6-96E0-CC2C132C65EA}" srcOrd="1" destOrd="0" presId="urn:microsoft.com/office/officeart/2005/8/layout/gear1"/>
    <dgm:cxn modelId="{99FD587A-6200-41CC-B433-3283201DF51E}" type="presOf" srcId="{DD7B73A3-A299-4719-9C0D-62CDB61F205C}" destId="{ABE242FA-B1DF-4B6F-AA00-90E0DA066A99}" srcOrd="2" destOrd="0" presId="urn:microsoft.com/office/officeart/2005/8/layout/gear1"/>
    <dgm:cxn modelId="{2C90DFB9-565C-418F-8505-DFDE1F2EC4F3}" srcId="{45914127-30DA-4170-93BE-E69C09D2C971}" destId="{14B62541-70A2-4CA8-85DC-44CDA7FA3521}" srcOrd="3" destOrd="0" parTransId="{DB816080-C642-4DD8-AF83-671CE4076CF8}" sibTransId="{013E4557-03C3-4862-B6C7-1F50E81052E1}"/>
    <dgm:cxn modelId="{17FB31D4-53E6-4779-95BB-B9B83B8BB26F}" type="presOf" srcId="{670746ED-365A-403D-AE87-9B90987B9731}" destId="{6281D6D2-16DD-4A84-B690-BA46602E718E}" srcOrd="3" destOrd="0" presId="urn:microsoft.com/office/officeart/2005/8/layout/gear1"/>
    <dgm:cxn modelId="{354B41EF-BB82-4C62-B218-BC3AF992ED5D}" srcId="{45914127-30DA-4170-93BE-E69C09D2C971}" destId="{DD7B73A3-A299-4719-9C0D-62CDB61F205C}" srcOrd="1" destOrd="0" parTransId="{319A6620-112E-43E8-81AB-45D2151802F8}" sibTransId="{FE581215-5C91-4E60-AA37-2707EEEBA4F2}"/>
    <dgm:cxn modelId="{7DEF5D29-6A2B-435E-87BD-C0B1AA4E1649}" srcId="{45914127-30DA-4170-93BE-E69C09D2C971}" destId="{670746ED-365A-403D-AE87-9B90987B9731}" srcOrd="2" destOrd="0" parTransId="{3A0D5C90-99B6-493F-BA67-C7D4B6534F4C}" sibTransId="{D39601AC-0669-4F21-A994-9FCBB02D0591}"/>
    <dgm:cxn modelId="{A26D4B2D-DAA5-41A7-9105-0FC5B0DC59DA}" srcId="{45914127-30DA-4170-93BE-E69C09D2C971}" destId="{A87FEFA8-0443-4349-BEC8-577251802AD6}" srcOrd="0" destOrd="0" parTransId="{8122757C-3B13-4288-8484-B9BAD55681EE}" sibTransId="{B1CFB566-1721-4053-BB80-25950D697386}"/>
    <dgm:cxn modelId="{0581CC2E-2903-4C1F-B1AC-BD7AD568DC89}" type="presOf" srcId="{D39601AC-0669-4F21-A994-9FCBB02D0591}" destId="{C7490C7F-E952-4B42-ACDB-800AE9807795}" srcOrd="0" destOrd="0" presId="urn:microsoft.com/office/officeart/2005/8/layout/gear1"/>
    <dgm:cxn modelId="{1A8EDA7A-32A7-4AFF-9AA1-2E1A29CC5EE0}" type="presOf" srcId="{670746ED-365A-403D-AE87-9B90987B9731}" destId="{4B97CC80-1824-46FC-B231-E36BF08AAA4C}" srcOrd="1" destOrd="0" presId="urn:microsoft.com/office/officeart/2005/8/layout/gear1"/>
    <dgm:cxn modelId="{C529D66A-33A5-4303-8ECD-BA2A0C9F4473}" type="presOf" srcId="{FE581215-5C91-4E60-AA37-2707EEEBA4F2}" destId="{F8863D5F-D361-4AF9-AB27-01F5CBF46343}" srcOrd="0" destOrd="0" presId="urn:microsoft.com/office/officeart/2005/8/layout/gear1"/>
    <dgm:cxn modelId="{F78733BC-7F97-46C5-BDFC-3FA1E00F8103}" type="presOf" srcId="{B1CFB566-1721-4053-BB80-25950D697386}" destId="{9468A8E6-38EF-479A-9649-ACB3AA727970}" srcOrd="0" destOrd="0" presId="urn:microsoft.com/office/officeart/2005/8/layout/gear1"/>
    <dgm:cxn modelId="{11EC3941-D49D-4CB0-BD52-B9F895B02BCD}" type="presOf" srcId="{DD7B73A3-A299-4719-9C0D-62CDB61F205C}" destId="{6C7369CE-29E1-4516-A8C5-9102683F8D0D}" srcOrd="0" destOrd="0" presId="urn:microsoft.com/office/officeart/2005/8/layout/gear1"/>
    <dgm:cxn modelId="{363D567C-7759-4500-B46D-C31CF7B45B6F}" type="presOf" srcId="{670746ED-365A-403D-AE87-9B90987B9731}" destId="{49C53F4F-DF25-4CC8-8D45-248445F28076}" srcOrd="0" destOrd="0" presId="urn:microsoft.com/office/officeart/2005/8/layout/gear1"/>
    <dgm:cxn modelId="{F610AD03-5864-4C49-B029-05C8C8EDFDAF}" type="presParOf" srcId="{2A191389-D3E7-48FF-8A5E-F0DC6B829AE0}" destId="{EBEB05AC-F970-4961-BDB7-3B3C13AAB99C}" srcOrd="0" destOrd="0" presId="urn:microsoft.com/office/officeart/2005/8/layout/gear1"/>
    <dgm:cxn modelId="{50BD3726-DDCB-4904-BADC-04F34FD5835A}" type="presParOf" srcId="{2A191389-D3E7-48FF-8A5E-F0DC6B829AE0}" destId="{817D7CA0-ED4E-4DAD-8932-6EE3D84B9421}" srcOrd="1" destOrd="0" presId="urn:microsoft.com/office/officeart/2005/8/layout/gear1"/>
    <dgm:cxn modelId="{FB9DDBC3-E793-4B2F-AA78-185875436142}" type="presParOf" srcId="{2A191389-D3E7-48FF-8A5E-F0DC6B829AE0}" destId="{937DCD6B-F790-4FB8-AF9B-AF073E17DB9D}" srcOrd="2" destOrd="0" presId="urn:microsoft.com/office/officeart/2005/8/layout/gear1"/>
    <dgm:cxn modelId="{5B771DC2-7A57-4FB7-8C2E-8654216F6F32}" type="presParOf" srcId="{2A191389-D3E7-48FF-8A5E-F0DC6B829AE0}" destId="{6C7369CE-29E1-4516-A8C5-9102683F8D0D}" srcOrd="3" destOrd="0" presId="urn:microsoft.com/office/officeart/2005/8/layout/gear1"/>
    <dgm:cxn modelId="{9BB959F1-DD2C-4B79-A391-3E178DF56744}" type="presParOf" srcId="{2A191389-D3E7-48FF-8A5E-F0DC6B829AE0}" destId="{07395299-B997-44F6-96E0-CC2C132C65EA}" srcOrd="4" destOrd="0" presId="urn:microsoft.com/office/officeart/2005/8/layout/gear1"/>
    <dgm:cxn modelId="{7E683587-9F17-47B8-96D8-E149F2D2D02D}" type="presParOf" srcId="{2A191389-D3E7-48FF-8A5E-F0DC6B829AE0}" destId="{ABE242FA-B1DF-4B6F-AA00-90E0DA066A99}" srcOrd="5" destOrd="0" presId="urn:microsoft.com/office/officeart/2005/8/layout/gear1"/>
    <dgm:cxn modelId="{8965A99A-0953-41FA-8648-DB7A616367AD}" type="presParOf" srcId="{2A191389-D3E7-48FF-8A5E-F0DC6B829AE0}" destId="{49C53F4F-DF25-4CC8-8D45-248445F28076}" srcOrd="6" destOrd="0" presId="urn:microsoft.com/office/officeart/2005/8/layout/gear1"/>
    <dgm:cxn modelId="{F0A0BE84-6DC1-4820-9BAC-174FDA5EC96B}" type="presParOf" srcId="{2A191389-D3E7-48FF-8A5E-F0DC6B829AE0}" destId="{4B97CC80-1824-46FC-B231-E36BF08AAA4C}" srcOrd="7" destOrd="0" presId="urn:microsoft.com/office/officeart/2005/8/layout/gear1"/>
    <dgm:cxn modelId="{89F373E7-7D38-4038-9A15-F94393BB1035}" type="presParOf" srcId="{2A191389-D3E7-48FF-8A5E-F0DC6B829AE0}" destId="{D98B9CC5-F376-4CAD-9A49-5F768005B993}" srcOrd="8" destOrd="0" presId="urn:microsoft.com/office/officeart/2005/8/layout/gear1"/>
    <dgm:cxn modelId="{DBD5F6D4-2EEE-4EDF-B11F-54510F1E553C}" type="presParOf" srcId="{2A191389-D3E7-48FF-8A5E-F0DC6B829AE0}" destId="{6281D6D2-16DD-4A84-B690-BA46602E718E}" srcOrd="9" destOrd="0" presId="urn:microsoft.com/office/officeart/2005/8/layout/gear1"/>
    <dgm:cxn modelId="{A7CB7915-7549-4AD5-BDC7-1B185055678D}" type="presParOf" srcId="{2A191389-D3E7-48FF-8A5E-F0DC6B829AE0}" destId="{9468A8E6-38EF-479A-9649-ACB3AA727970}" srcOrd="10" destOrd="0" presId="urn:microsoft.com/office/officeart/2005/8/layout/gear1"/>
    <dgm:cxn modelId="{76B89B6E-674B-4F23-AEFE-E75ADA15BBD3}" type="presParOf" srcId="{2A191389-D3E7-48FF-8A5E-F0DC6B829AE0}" destId="{F8863D5F-D361-4AF9-AB27-01F5CBF46343}" srcOrd="11" destOrd="0" presId="urn:microsoft.com/office/officeart/2005/8/layout/gear1"/>
    <dgm:cxn modelId="{4C9FCDBC-C17F-45B1-9680-D91044003C02}" type="presParOf" srcId="{2A191389-D3E7-48FF-8A5E-F0DC6B829AE0}" destId="{C7490C7F-E952-4B42-ACDB-800AE980779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7CEFE-7099-46D1-A8EE-A0B01009B12C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63C15-D9AC-4440-B556-F79E8E8485A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2000" b="1" i="0" baseline="0" dirty="0">
              <a:solidFill>
                <a:schemeClr val="accent1">
                  <a:lumMod val="10000"/>
                </a:schemeClr>
              </a:solidFill>
            </a:rPr>
            <a:t>Постановление Правительства </a:t>
          </a:r>
          <a:r>
            <a:rPr lang="ru-RU" sz="2000" b="1" dirty="0">
              <a:solidFill>
                <a:schemeClr val="accent1">
                  <a:lumMod val="10000"/>
                </a:schemeClr>
              </a:solidFill>
            </a:rPr>
            <a:t>РФ от 09.11.2019 г. №1430</a:t>
          </a:r>
          <a:endParaRPr lang="ru-RU" sz="2000" b="1" i="0" baseline="0" dirty="0">
            <a:solidFill>
              <a:schemeClr val="accent1">
                <a:lumMod val="10000"/>
              </a:schemeClr>
            </a:solidFill>
          </a:endParaRPr>
        </a:p>
      </dgm:t>
    </dgm:pt>
    <dgm:pt modelId="{669C8108-9FF3-4881-B6A8-3F80C34C40F3}" type="parTrans" cxnId="{4859571D-4A38-416F-A04E-9FC4A818FA9E}">
      <dgm:prSet/>
      <dgm:spPr/>
      <dgm:t>
        <a:bodyPr/>
        <a:lstStyle/>
        <a:p>
          <a:endParaRPr lang="ru-RU"/>
        </a:p>
      </dgm:t>
    </dgm:pt>
    <dgm:pt modelId="{5FBF7BCB-EE08-4F61-A906-5AAAD8B8F1B0}" type="sibTrans" cxnId="{4859571D-4A38-416F-A04E-9FC4A818FA9E}">
      <dgm:prSet/>
      <dgm:spPr/>
      <dgm:t>
        <a:bodyPr/>
        <a:lstStyle/>
        <a:p>
          <a:endParaRPr lang="ru-RU"/>
        </a:p>
      </dgm:t>
    </dgm:pt>
    <dgm:pt modelId="{46597273-13FC-4F57-B5B5-810D944EDCCB}" type="pres">
      <dgm:prSet presAssocID="{E1F7CEFE-7099-46D1-A8EE-A0B01009B1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FE8C3-18F4-4F99-AF71-55FFB76E24E3}" type="pres">
      <dgm:prSet presAssocID="{B1E63C15-D9AC-4440-B556-F79E8E8485AA}" presName="composite" presStyleCnt="0"/>
      <dgm:spPr/>
    </dgm:pt>
    <dgm:pt modelId="{72188E7E-1699-476B-8D2D-12BC059A0DFB}" type="pres">
      <dgm:prSet presAssocID="{B1E63C15-D9AC-4440-B556-F79E8E8485AA}" presName="imgShp" presStyleLbl="fgImgPlace1" presStyleIdx="0" presStyleCnt="1" custLinFactX="-100000" custLinFactNeighborX="-137923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66AB11-987F-463F-805F-9900FDDAB72F}" type="pres">
      <dgm:prSet presAssocID="{B1E63C15-D9AC-4440-B556-F79E8E8485AA}" presName="txShp" presStyleLbl="node1" presStyleIdx="0" presStyleCnt="1" custScaleX="143917" custLinFactNeighborX="2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C196A-601F-42DC-8ACD-4838F65F7D3C}" type="presOf" srcId="{E1F7CEFE-7099-46D1-A8EE-A0B01009B12C}" destId="{46597273-13FC-4F57-B5B5-810D944EDCCB}" srcOrd="0" destOrd="0" presId="urn:microsoft.com/office/officeart/2005/8/layout/vList3#2"/>
    <dgm:cxn modelId="{D6C771CD-3708-4883-8B75-9A6407D8F5FC}" type="presOf" srcId="{B1E63C15-D9AC-4440-B556-F79E8E8485AA}" destId="{8E66AB11-987F-463F-805F-9900FDDAB72F}" srcOrd="0" destOrd="0" presId="urn:microsoft.com/office/officeart/2005/8/layout/vList3#2"/>
    <dgm:cxn modelId="{4859571D-4A38-416F-A04E-9FC4A818FA9E}" srcId="{E1F7CEFE-7099-46D1-A8EE-A0B01009B12C}" destId="{B1E63C15-D9AC-4440-B556-F79E8E8485AA}" srcOrd="0" destOrd="0" parTransId="{669C8108-9FF3-4881-B6A8-3F80C34C40F3}" sibTransId="{5FBF7BCB-EE08-4F61-A906-5AAAD8B8F1B0}"/>
    <dgm:cxn modelId="{8E0B6A3C-5166-4B31-BB6C-A54F7F9A72B1}" type="presParOf" srcId="{46597273-13FC-4F57-B5B5-810D944EDCCB}" destId="{CA7FE8C3-18F4-4F99-AF71-55FFB76E24E3}" srcOrd="0" destOrd="0" presId="urn:microsoft.com/office/officeart/2005/8/layout/vList3#2"/>
    <dgm:cxn modelId="{5A9DE416-A9BF-444E-8430-5FD00F14DBDD}" type="presParOf" srcId="{CA7FE8C3-18F4-4F99-AF71-55FFB76E24E3}" destId="{72188E7E-1699-476B-8D2D-12BC059A0DFB}" srcOrd="0" destOrd="0" presId="urn:microsoft.com/office/officeart/2005/8/layout/vList3#2"/>
    <dgm:cxn modelId="{96FDD290-5BFC-48CF-9300-8ED590E79438}" type="presParOf" srcId="{CA7FE8C3-18F4-4F99-AF71-55FFB76E24E3}" destId="{8E66AB11-987F-463F-805F-9900FDDAB72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44C6F-9E8D-4A88-934F-E628E483498D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75303-B3C1-40E8-B942-BD037C9F171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2000" b="1" i="0" baseline="0" dirty="0">
              <a:solidFill>
                <a:schemeClr val="accent1">
                  <a:lumMod val="10000"/>
                </a:schemeClr>
              </a:solidFill>
            </a:rPr>
            <a:t>Методические рекомендации по реализации программы</a:t>
          </a:r>
          <a:r>
            <a:rPr lang="ru-RU" sz="2000" b="1" i="0" dirty="0">
              <a:solidFill>
                <a:schemeClr val="accent1">
                  <a:lumMod val="10000"/>
                </a:schemeClr>
              </a:solidFill>
            </a:rPr>
            <a:t> «Земский учитель» от 27.09.2019 г. № ВБ-13</a:t>
          </a:r>
          <a:r>
            <a:rPr lang="en-US" sz="2000" b="1" i="0" dirty="0">
              <a:solidFill>
                <a:schemeClr val="accent1">
                  <a:lumMod val="10000"/>
                </a:schemeClr>
              </a:solidFill>
            </a:rPr>
            <a:t>/08</a:t>
          </a:r>
          <a:endParaRPr lang="ru-RU" sz="2000" b="1" i="0" baseline="0" dirty="0">
            <a:solidFill>
              <a:schemeClr val="accent1">
                <a:lumMod val="10000"/>
              </a:schemeClr>
            </a:solidFill>
          </a:endParaRPr>
        </a:p>
      </dgm:t>
    </dgm:pt>
    <dgm:pt modelId="{309D75A8-1804-42C9-BA71-F4FE1B2C97F9}" type="parTrans" cxnId="{EC8C9E05-7665-4371-BED8-28AF9B642BAD}">
      <dgm:prSet/>
      <dgm:spPr/>
      <dgm:t>
        <a:bodyPr/>
        <a:lstStyle/>
        <a:p>
          <a:endParaRPr lang="ru-RU"/>
        </a:p>
      </dgm:t>
    </dgm:pt>
    <dgm:pt modelId="{F076A7D6-F0CA-458D-86EC-3DE4832F6927}" type="sibTrans" cxnId="{EC8C9E05-7665-4371-BED8-28AF9B642BAD}">
      <dgm:prSet/>
      <dgm:spPr/>
      <dgm:t>
        <a:bodyPr/>
        <a:lstStyle/>
        <a:p>
          <a:endParaRPr lang="ru-RU"/>
        </a:p>
      </dgm:t>
    </dgm:pt>
    <dgm:pt modelId="{281AD39A-FB53-41F6-B6DA-08425BBE5835}" type="pres">
      <dgm:prSet presAssocID="{0BB44C6F-9E8D-4A88-934F-E628E48349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E35ADE-1320-4A2E-9234-8C795CE8463E}" type="pres">
      <dgm:prSet presAssocID="{3C975303-B3C1-40E8-B942-BD037C9F1717}" presName="composite" presStyleCnt="0"/>
      <dgm:spPr/>
    </dgm:pt>
    <dgm:pt modelId="{E4255B22-F993-43AC-8A53-C3D57AB0F432}" type="pres">
      <dgm:prSet presAssocID="{3C975303-B3C1-40E8-B942-BD037C9F1717}" presName="imgShp" presStyleLbl="fgImgPlace1" presStyleIdx="0" presStyleCnt="1" custScaleX="100000" custScaleY="100098" custLinFactX="-42194" custLinFactNeighborX="-100000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8A9AA4-B8D4-4006-951F-5230FCDA2DE4}" type="pres">
      <dgm:prSet presAssocID="{3C975303-B3C1-40E8-B942-BD037C9F1717}" presName="txShp" presStyleLbl="node1" presStyleIdx="0" presStyleCnt="1" custScaleX="142919" custLinFactNeighborX="4971" custLinFactNeighborY="-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EB008-64CD-4D23-A444-B4C7281058EF}" type="presOf" srcId="{3C975303-B3C1-40E8-B942-BD037C9F1717}" destId="{A18A9AA4-B8D4-4006-951F-5230FCDA2DE4}" srcOrd="0" destOrd="0" presId="urn:microsoft.com/office/officeart/2005/8/layout/vList3#3"/>
    <dgm:cxn modelId="{EC8C9E05-7665-4371-BED8-28AF9B642BAD}" srcId="{0BB44C6F-9E8D-4A88-934F-E628E483498D}" destId="{3C975303-B3C1-40E8-B942-BD037C9F1717}" srcOrd="0" destOrd="0" parTransId="{309D75A8-1804-42C9-BA71-F4FE1B2C97F9}" sibTransId="{F076A7D6-F0CA-458D-86EC-3DE4832F6927}"/>
    <dgm:cxn modelId="{3D00357C-F863-4FAE-A8EA-CB9FF08C5089}" type="presOf" srcId="{0BB44C6F-9E8D-4A88-934F-E628E483498D}" destId="{281AD39A-FB53-41F6-B6DA-08425BBE5835}" srcOrd="0" destOrd="0" presId="urn:microsoft.com/office/officeart/2005/8/layout/vList3#3"/>
    <dgm:cxn modelId="{A5627E48-C450-4E8C-9055-F3C7A71019E2}" type="presParOf" srcId="{281AD39A-FB53-41F6-B6DA-08425BBE5835}" destId="{81E35ADE-1320-4A2E-9234-8C795CE8463E}" srcOrd="0" destOrd="0" presId="urn:microsoft.com/office/officeart/2005/8/layout/vList3#3"/>
    <dgm:cxn modelId="{218A8018-81A0-4326-8FCA-056022B5F5CC}" type="presParOf" srcId="{81E35ADE-1320-4A2E-9234-8C795CE8463E}" destId="{E4255B22-F993-43AC-8A53-C3D57AB0F432}" srcOrd="0" destOrd="0" presId="urn:microsoft.com/office/officeart/2005/8/layout/vList3#3"/>
    <dgm:cxn modelId="{F988A296-73B1-4CBC-AC3F-7BEBD951ED20}" type="presParOf" srcId="{81E35ADE-1320-4A2E-9234-8C795CE8463E}" destId="{A18A9AA4-B8D4-4006-951F-5230FCDA2DE4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A31A3-C6D2-410C-B415-8A8F507A563D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E54404-2EF7-46BB-B97B-E58E00DBC12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2000" b="1" dirty="0">
              <a:solidFill>
                <a:schemeClr val="accent1">
                  <a:lumMod val="10000"/>
                </a:schemeClr>
              </a:solidFill>
            </a:rPr>
            <a:t>Нормативно-правовые акты субъектов РФ</a:t>
          </a:r>
        </a:p>
        <a:p>
          <a:pPr rtl="0"/>
          <a:r>
            <a:rPr lang="en-US" sz="2000" b="1" dirty="0">
              <a:solidFill>
                <a:schemeClr val="accent1">
                  <a:lumMod val="10000"/>
                </a:schemeClr>
              </a:solidFill>
            </a:rPr>
            <a:t>https://dvinaland.ru/gov/iogv/minobr/zemteacher/</a:t>
          </a:r>
          <a:r>
            <a:rPr lang="ru-RU" sz="2000" b="1" dirty="0">
              <a:solidFill>
                <a:schemeClr val="accent1">
                  <a:lumMod val="10000"/>
                </a:schemeClr>
              </a:solidFill>
            </a:rPr>
            <a:t> </a:t>
          </a:r>
          <a:endParaRPr lang="ru-RU" sz="2000" b="1" i="0" baseline="0" dirty="0">
            <a:solidFill>
              <a:schemeClr val="accent1">
                <a:lumMod val="10000"/>
              </a:schemeClr>
            </a:solidFill>
          </a:endParaRPr>
        </a:p>
      </dgm:t>
    </dgm:pt>
    <dgm:pt modelId="{69057EE9-3D5B-450F-B6C9-6F06FC2645DC}" type="parTrans" cxnId="{36C29090-3740-4A5E-BE35-C9E2D80F5ADC}">
      <dgm:prSet/>
      <dgm:spPr/>
      <dgm:t>
        <a:bodyPr/>
        <a:lstStyle/>
        <a:p>
          <a:endParaRPr lang="ru-RU"/>
        </a:p>
      </dgm:t>
    </dgm:pt>
    <dgm:pt modelId="{A0AE87E4-4488-4185-A2FB-7FEC239BE578}" type="sibTrans" cxnId="{36C29090-3740-4A5E-BE35-C9E2D80F5ADC}">
      <dgm:prSet/>
      <dgm:spPr/>
      <dgm:t>
        <a:bodyPr/>
        <a:lstStyle/>
        <a:p>
          <a:endParaRPr lang="ru-RU"/>
        </a:p>
      </dgm:t>
    </dgm:pt>
    <dgm:pt modelId="{D19DC6E9-414E-4E77-8547-7096AEC56EFB}" type="pres">
      <dgm:prSet presAssocID="{E72A31A3-C6D2-410C-B415-8A8F507A563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81E44F-C1F3-4A65-A018-31456D1E8B0A}" type="pres">
      <dgm:prSet presAssocID="{0AE54404-2EF7-46BB-B97B-E58E00DBC129}" presName="composite" presStyleCnt="0"/>
      <dgm:spPr/>
    </dgm:pt>
    <dgm:pt modelId="{3ED08D45-F5B9-4EE9-9C11-D87C4B3EFBBD}" type="pres">
      <dgm:prSet presAssocID="{0AE54404-2EF7-46BB-B97B-E58E00DBC129}" presName="imgShp" presStyleLbl="fgImgPlace1" presStyleIdx="0" presStyleCnt="1" custLinFactX="-89428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13C9F8-8A29-47AD-ADC1-F80FB09F5DAE}" type="pres">
      <dgm:prSet presAssocID="{0AE54404-2EF7-46BB-B97B-E58E00DBC129}" presName="txShp" presStyleLbl="node1" presStyleIdx="0" presStyleCnt="1" custScaleX="143394" custLinFactNeighborX="4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F5BDB-573B-413D-931C-353CE3164CA0}" type="presOf" srcId="{E72A31A3-C6D2-410C-B415-8A8F507A563D}" destId="{D19DC6E9-414E-4E77-8547-7096AEC56EFB}" srcOrd="0" destOrd="0" presId="urn:microsoft.com/office/officeart/2005/8/layout/vList3#4"/>
    <dgm:cxn modelId="{36C29090-3740-4A5E-BE35-C9E2D80F5ADC}" srcId="{E72A31A3-C6D2-410C-B415-8A8F507A563D}" destId="{0AE54404-2EF7-46BB-B97B-E58E00DBC129}" srcOrd="0" destOrd="0" parTransId="{69057EE9-3D5B-450F-B6C9-6F06FC2645DC}" sibTransId="{A0AE87E4-4488-4185-A2FB-7FEC239BE578}"/>
    <dgm:cxn modelId="{60BA8A09-E597-47C4-80E1-25D1A56AC537}" type="presOf" srcId="{0AE54404-2EF7-46BB-B97B-E58E00DBC129}" destId="{3113C9F8-8A29-47AD-ADC1-F80FB09F5DAE}" srcOrd="0" destOrd="0" presId="urn:microsoft.com/office/officeart/2005/8/layout/vList3#4"/>
    <dgm:cxn modelId="{2A7EEEEE-7395-45DB-AF63-BDA4B7751AB7}" type="presParOf" srcId="{D19DC6E9-414E-4E77-8547-7096AEC56EFB}" destId="{6B81E44F-C1F3-4A65-A018-31456D1E8B0A}" srcOrd="0" destOrd="0" presId="urn:microsoft.com/office/officeart/2005/8/layout/vList3#4"/>
    <dgm:cxn modelId="{47BE8D8C-2B8D-492F-A5F5-3A9BE42ED355}" type="presParOf" srcId="{6B81E44F-C1F3-4A65-A018-31456D1E8B0A}" destId="{3ED08D45-F5B9-4EE9-9C11-D87C4B3EFBBD}" srcOrd="0" destOrd="0" presId="urn:microsoft.com/office/officeart/2005/8/layout/vList3#4"/>
    <dgm:cxn modelId="{C29B8858-A009-47A7-AA85-63DE7C630E1C}" type="presParOf" srcId="{6B81E44F-C1F3-4A65-A018-31456D1E8B0A}" destId="{3113C9F8-8A29-47AD-ADC1-F80FB09F5DAE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08C4F8-F4D7-43A4-9512-996C9DA39E4A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4A1072-B2CF-467C-8255-6C2045D10AF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2000" b="1" i="0" dirty="0">
              <a:solidFill>
                <a:schemeClr val="accent1">
                  <a:lumMod val="10000"/>
                </a:schemeClr>
              </a:solidFill>
            </a:rPr>
            <a:t>Соглашение с Министерством просвещения РФ</a:t>
          </a:r>
          <a:endParaRPr lang="ru-RU" sz="2000" b="1" i="0" baseline="0" dirty="0">
            <a:solidFill>
              <a:schemeClr val="accent1">
                <a:lumMod val="10000"/>
              </a:schemeClr>
            </a:solidFill>
          </a:endParaRPr>
        </a:p>
      </dgm:t>
    </dgm:pt>
    <dgm:pt modelId="{E3AB328C-3A78-4332-ACDB-19F3F829C9DF}" type="parTrans" cxnId="{4A2E54B5-899A-4DFA-B48A-1D8C035849F6}">
      <dgm:prSet/>
      <dgm:spPr/>
      <dgm:t>
        <a:bodyPr/>
        <a:lstStyle/>
        <a:p>
          <a:endParaRPr lang="ru-RU"/>
        </a:p>
      </dgm:t>
    </dgm:pt>
    <dgm:pt modelId="{156D3561-1F9D-4B54-9CBD-E9CE00C23F2C}" type="sibTrans" cxnId="{4A2E54B5-899A-4DFA-B48A-1D8C035849F6}">
      <dgm:prSet/>
      <dgm:spPr/>
      <dgm:t>
        <a:bodyPr/>
        <a:lstStyle/>
        <a:p>
          <a:endParaRPr lang="ru-RU"/>
        </a:p>
      </dgm:t>
    </dgm:pt>
    <dgm:pt modelId="{494DA1EA-44A3-43EE-8DAB-5E13CEF797A9}" type="pres">
      <dgm:prSet presAssocID="{6608C4F8-F4D7-43A4-9512-996C9DA39E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4D07F3-BCEE-4252-863A-2F66BDBA787E}" type="pres">
      <dgm:prSet presAssocID="{F14A1072-B2CF-467C-8255-6C2045D10AF1}" presName="composite" presStyleCnt="0"/>
      <dgm:spPr/>
    </dgm:pt>
    <dgm:pt modelId="{33EFDC74-F33E-4060-A41E-AF5CEAE79099}" type="pres">
      <dgm:prSet presAssocID="{F14A1072-B2CF-467C-8255-6C2045D10AF1}" presName="imgShp" presStyleLbl="fgImgPlace1" presStyleIdx="0" presStyleCnt="1" custLinFactX="-61000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0FBEE3-64D5-4659-A311-C0A5EFE59798}" type="pres">
      <dgm:prSet presAssocID="{F14A1072-B2CF-467C-8255-6C2045D10AF1}" presName="txShp" presStyleLbl="node1" presStyleIdx="0" presStyleCnt="1" custScaleX="142696" custLinFactNeighborX="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EBDC8A-5659-47D5-B234-F6C7F942009F}" type="presOf" srcId="{6608C4F8-F4D7-43A4-9512-996C9DA39E4A}" destId="{494DA1EA-44A3-43EE-8DAB-5E13CEF797A9}" srcOrd="0" destOrd="0" presId="urn:microsoft.com/office/officeart/2005/8/layout/vList3#5"/>
    <dgm:cxn modelId="{4A2E54B5-899A-4DFA-B48A-1D8C035849F6}" srcId="{6608C4F8-F4D7-43A4-9512-996C9DA39E4A}" destId="{F14A1072-B2CF-467C-8255-6C2045D10AF1}" srcOrd="0" destOrd="0" parTransId="{E3AB328C-3A78-4332-ACDB-19F3F829C9DF}" sibTransId="{156D3561-1F9D-4B54-9CBD-E9CE00C23F2C}"/>
    <dgm:cxn modelId="{79B6DBAB-F5AD-432D-96B7-45CB42E884BC}" type="presOf" srcId="{F14A1072-B2CF-467C-8255-6C2045D10AF1}" destId="{A50FBEE3-64D5-4659-A311-C0A5EFE59798}" srcOrd="0" destOrd="0" presId="urn:microsoft.com/office/officeart/2005/8/layout/vList3#5"/>
    <dgm:cxn modelId="{F12FB5D0-0C2F-4081-9501-D2FB560C7B12}" type="presParOf" srcId="{494DA1EA-44A3-43EE-8DAB-5E13CEF797A9}" destId="{364D07F3-BCEE-4252-863A-2F66BDBA787E}" srcOrd="0" destOrd="0" presId="urn:microsoft.com/office/officeart/2005/8/layout/vList3#5"/>
    <dgm:cxn modelId="{62D8CA94-DB3C-42D5-A950-833355759F8A}" type="presParOf" srcId="{364D07F3-BCEE-4252-863A-2F66BDBA787E}" destId="{33EFDC74-F33E-4060-A41E-AF5CEAE79099}" srcOrd="0" destOrd="0" presId="urn:microsoft.com/office/officeart/2005/8/layout/vList3#5"/>
    <dgm:cxn modelId="{F016A912-7158-4533-A210-7FFDEB5AC801}" type="presParOf" srcId="{364D07F3-BCEE-4252-863A-2F66BDBA787E}" destId="{A50FBEE3-64D5-4659-A311-C0A5EFE59798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1A4929-B40B-4DF7-842E-A83CF5EDCDD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C8481F-B63F-4BCB-86B2-508893B7289E}">
      <dgm:prSet/>
      <dgm:spPr>
        <a:solidFill>
          <a:srgbClr val="518161"/>
        </a:solidFill>
      </dgm:spPr>
      <dgm:t>
        <a:bodyPr/>
        <a:lstStyle/>
        <a:p>
          <a:pPr rtl="0"/>
          <a:r>
            <a:rPr lang="ru-RU" b="1" i="0" baseline="0" dirty="0"/>
            <a:t>2020 г. </a:t>
          </a:r>
          <a:endParaRPr lang="ru-RU" dirty="0"/>
        </a:p>
      </dgm:t>
    </dgm:pt>
    <dgm:pt modelId="{C7E2C9B9-72D1-4E77-9F7D-AD1B4091F8EA}" type="parTrans" cxnId="{BF6F342A-611E-4562-A333-CD94FCC9F542}">
      <dgm:prSet/>
      <dgm:spPr/>
      <dgm:t>
        <a:bodyPr/>
        <a:lstStyle/>
        <a:p>
          <a:endParaRPr lang="ru-RU"/>
        </a:p>
      </dgm:t>
    </dgm:pt>
    <dgm:pt modelId="{65DCE602-3D61-443F-96EA-7E9C6766B285}" type="sibTrans" cxnId="{BF6F342A-611E-4562-A333-CD94FCC9F542}">
      <dgm:prSet/>
      <dgm:spPr/>
      <dgm:t>
        <a:bodyPr/>
        <a:lstStyle/>
        <a:p>
          <a:endParaRPr lang="ru-RU"/>
        </a:p>
      </dgm:t>
    </dgm:pt>
    <dgm:pt modelId="{9CF3E1AF-E598-4811-82B0-3FF391A713E3}">
      <dgm:prSet/>
      <dgm:spPr>
        <a:solidFill>
          <a:srgbClr val="518161"/>
        </a:solidFill>
      </dgm:spPr>
      <dgm:t>
        <a:bodyPr/>
        <a:lstStyle/>
        <a:p>
          <a:pPr rtl="0"/>
          <a:r>
            <a:rPr lang="ru-RU" b="1" i="0" baseline="0" dirty="0"/>
            <a:t>2021 г. </a:t>
          </a:r>
        </a:p>
      </dgm:t>
    </dgm:pt>
    <dgm:pt modelId="{15BC65D4-FC0B-4E23-B814-94F2F95456C2}" type="parTrans" cxnId="{A3648E51-AB06-4823-B165-0DCBA64ACB99}">
      <dgm:prSet/>
      <dgm:spPr/>
      <dgm:t>
        <a:bodyPr/>
        <a:lstStyle/>
        <a:p>
          <a:endParaRPr lang="ru-RU"/>
        </a:p>
      </dgm:t>
    </dgm:pt>
    <dgm:pt modelId="{4D095A5F-F518-4C89-B77A-B8400EC0EF59}" type="sibTrans" cxnId="{A3648E51-AB06-4823-B165-0DCBA64ACB99}">
      <dgm:prSet/>
      <dgm:spPr/>
      <dgm:t>
        <a:bodyPr/>
        <a:lstStyle/>
        <a:p>
          <a:endParaRPr lang="ru-RU"/>
        </a:p>
      </dgm:t>
    </dgm:pt>
    <dgm:pt modelId="{F4C171F2-C6D6-4720-9548-C9A6B75398E9}">
      <dgm:prSet/>
      <dgm:spPr>
        <a:solidFill>
          <a:srgbClr val="518161"/>
        </a:solidFill>
      </dgm:spPr>
      <dgm:t>
        <a:bodyPr/>
        <a:lstStyle/>
        <a:p>
          <a:r>
            <a:rPr lang="ru-RU" dirty="0"/>
            <a:t>2022 г. </a:t>
          </a:r>
        </a:p>
      </dgm:t>
    </dgm:pt>
    <dgm:pt modelId="{86188DC7-02E1-427D-B834-0758D95639B5}" type="parTrans" cxnId="{26BBAF56-196F-4E01-81D8-F0AAC1FFF6DC}">
      <dgm:prSet/>
      <dgm:spPr/>
      <dgm:t>
        <a:bodyPr/>
        <a:lstStyle/>
        <a:p>
          <a:endParaRPr lang="ru-RU"/>
        </a:p>
      </dgm:t>
    </dgm:pt>
    <dgm:pt modelId="{21294F10-9774-4EDF-A41D-2F6DCF025B31}" type="sibTrans" cxnId="{26BBAF56-196F-4E01-81D8-F0AAC1FFF6DC}">
      <dgm:prSet/>
      <dgm:spPr/>
      <dgm:t>
        <a:bodyPr/>
        <a:lstStyle/>
        <a:p>
          <a:endParaRPr lang="ru-RU"/>
        </a:p>
      </dgm:t>
    </dgm:pt>
    <dgm:pt modelId="{BD95440F-9D8B-4163-AD2E-74F8A342BAAC}" type="pres">
      <dgm:prSet presAssocID="{6B1A4929-B40B-4DF7-842E-A83CF5EDCDD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6C5DE5-DAB8-46C7-B0E8-81519014A2FA}" type="pres">
      <dgm:prSet presAssocID="{6B1A4929-B40B-4DF7-842E-A83CF5EDCDD8}" presName="arrow" presStyleLbl="bgShp" presStyleIdx="0" presStyleCnt="1" custLinFactNeighborX="304" custLinFactNeighborY="6452"/>
      <dgm:spPr/>
    </dgm:pt>
    <dgm:pt modelId="{1C6C31C0-2382-4A15-B855-3204BCE8E913}" type="pres">
      <dgm:prSet presAssocID="{6B1A4929-B40B-4DF7-842E-A83CF5EDCDD8}" presName="linearProcess" presStyleCnt="0"/>
      <dgm:spPr/>
    </dgm:pt>
    <dgm:pt modelId="{29C81902-894B-467A-93D7-F1D5578B03F6}" type="pres">
      <dgm:prSet presAssocID="{4CC8481F-B63F-4BCB-86B2-508893B7289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79DA0-B318-42F7-9238-11C46DCFB56A}" type="pres">
      <dgm:prSet presAssocID="{65DCE602-3D61-443F-96EA-7E9C6766B285}" presName="sibTrans" presStyleCnt="0"/>
      <dgm:spPr/>
    </dgm:pt>
    <dgm:pt modelId="{2592133D-4B3E-4B66-A4C0-5D2B70CAA373}" type="pres">
      <dgm:prSet presAssocID="{9CF3E1AF-E598-4811-82B0-3FF391A713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E38AE-86D3-4223-B32A-4B1A35FE2736}" type="pres">
      <dgm:prSet presAssocID="{4D095A5F-F518-4C89-B77A-B8400EC0EF59}" presName="sibTrans" presStyleCnt="0"/>
      <dgm:spPr/>
    </dgm:pt>
    <dgm:pt modelId="{2CF212BC-DA8E-4C90-9FE6-94C90A44FE36}" type="pres">
      <dgm:prSet presAssocID="{F4C171F2-C6D6-4720-9548-C9A6B75398E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F6064-F1ED-4E6C-9BCC-80CF6C3B98BC}" type="presOf" srcId="{F4C171F2-C6D6-4720-9548-C9A6B75398E9}" destId="{2CF212BC-DA8E-4C90-9FE6-94C90A44FE36}" srcOrd="0" destOrd="0" presId="urn:microsoft.com/office/officeart/2005/8/layout/hProcess9"/>
    <dgm:cxn modelId="{E33E4210-E580-4412-B567-48B0B2EE00E8}" type="presOf" srcId="{4CC8481F-B63F-4BCB-86B2-508893B7289E}" destId="{29C81902-894B-467A-93D7-F1D5578B03F6}" srcOrd="0" destOrd="0" presId="urn:microsoft.com/office/officeart/2005/8/layout/hProcess9"/>
    <dgm:cxn modelId="{E0C8DAAE-FBF7-482D-B601-4D297C1F1A6F}" type="presOf" srcId="{9CF3E1AF-E598-4811-82B0-3FF391A713E3}" destId="{2592133D-4B3E-4B66-A4C0-5D2B70CAA373}" srcOrd="0" destOrd="0" presId="urn:microsoft.com/office/officeart/2005/8/layout/hProcess9"/>
    <dgm:cxn modelId="{BF6F342A-611E-4562-A333-CD94FCC9F542}" srcId="{6B1A4929-B40B-4DF7-842E-A83CF5EDCDD8}" destId="{4CC8481F-B63F-4BCB-86B2-508893B7289E}" srcOrd="0" destOrd="0" parTransId="{C7E2C9B9-72D1-4E77-9F7D-AD1B4091F8EA}" sibTransId="{65DCE602-3D61-443F-96EA-7E9C6766B285}"/>
    <dgm:cxn modelId="{26BBAF56-196F-4E01-81D8-F0AAC1FFF6DC}" srcId="{6B1A4929-B40B-4DF7-842E-A83CF5EDCDD8}" destId="{F4C171F2-C6D6-4720-9548-C9A6B75398E9}" srcOrd="2" destOrd="0" parTransId="{86188DC7-02E1-427D-B834-0758D95639B5}" sibTransId="{21294F10-9774-4EDF-A41D-2F6DCF025B31}"/>
    <dgm:cxn modelId="{637F40BD-5653-41CB-AB99-495CC54578D8}" type="presOf" srcId="{6B1A4929-B40B-4DF7-842E-A83CF5EDCDD8}" destId="{BD95440F-9D8B-4163-AD2E-74F8A342BAAC}" srcOrd="0" destOrd="0" presId="urn:microsoft.com/office/officeart/2005/8/layout/hProcess9"/>
    <dgm:cxn modelId="{A3648E51-AB06-4823-B165-0DCBA64ACB99}" srcId="{6B1A4929-B40B-4DF7-842E-A83CF5EDCDD8}" destId="{9CF3E1AF-E598-4811-82B0-3FF391A713E3}" srcOrd="1" destOrd="0" parTransId="{15BC65D4-FC0B-4E23-B814-94F2F95456C2}" sibTransId="{4D095A5F-F518-4C89-B77A-B8400EC0EF59}"/>
    <dgm:cxn modelId="{027792DC-9AD2-4E72-AF08-3CA157E4AF3D}" type="presParOf" srcId="{BD95440F-9D8B-4163-AD2E-74F8A342BAAC}" destId="{296C5DE5-DAB8-46C7-B0E8-81519014A2FA}" srcOrd="0" destOrd="0" presId="urn:microsoft.com/office/officeart/2005/8/layout/hProcess9"/>
    <dgm:cxn modelId="{D22008A9-EC30-497F-9ACD-44FCAFC70489}" type="presParOf" srcId="{BD95440F-9D8B-4163-AD2E-74F8A342BAAC}" destId="{1C6C31C0-2382-4A15-B855-3204BCE8E913}" srcOrd="1" destOrd="0" presId="urn:microsoft.com/office/officeart/2005/8/layout/hProcess9"/>
    <dgm:cxn modelId="{2C1959F7-6E03-4737-9EFA-3A9C0AE5B2D8}" type="presParOf" srcId="{1C6C31C0-2382-4A15-B855-3204BCE8E913}" destId="{29C81902-894B-467A-93D7-F1D5578B03F6}" srcOrd="0" destOrd="0" presId="urn:microsoft.com/office/officeart/2005/8/layout/hProcess9"/>
    <dgm:cxn modelId="{9C89AB64-40C9-48F1-ACD0-CC4F9AB73691}" type="presParOf" srcId="{1C6C31C0-2382-4A15-B855-3204BCE8E913}" destId="{93879DA0-B318-42F7-9238-11C46DCFB56A}" srcOrd="1" destOrd="0" presId="urn:microsoft.com/office/officeart/2005/8/layout/hProcess9"/>
    <dgm:cxn modelId="{BAAB2F73-051E-4B01-859C-9CDE9EFA97B5}" type="presParOf" srcId="{1C6C31C0-2382-4A15-B855-3204BCE8E913}" destId="{2592133D-4B3E-4B66-A4C0-5D2B70CAA373}" srcOrd="2" destOrd="0" presId="urn:microsoft.com/office/officeart/2005/8/layout/hProcess9"/>
    <dgm:cxn modelId="{6C9DD715-7975-45BE-A2FC-DF9E4B6C8625}" type="presParOf" srcId="{1C6C31C0-2382-4A15-B855-3204BCE8E913}" destId="{32AE38AE-86D3-4223-B32A-4B1A35FE2736}" srcOrd="3" destOrd="0" presId="urn:microsoft.com/office/officeart/2005/8/layout/hProcess9"/>
    <dgm:cxn modelId="{61F587CC-47CC-4CC1-BAE4-4946BD0C5D5C}" type="presParOf" srcId="{1C6C31C0-2382-4A15-B855-3204BCE8E913}" destId="{2CF212BC-DA8E-4C90-9FE6-94C90A44FE3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E0D70F-2367-4373-9820-E818B806C38A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F2F1F-F77D-4373-A837-98248E8F25F3}">
      <dgm:prSet custT="1"/>
      <dgm:spPr>
        <a:solidFill>
          <a:srgbClr val="E2EFDB"/>
        </a:solidFill>
      </dgm:spPr>
      <dgm:t>
        <a:bodyPr/>
        <a:lstStyle/>
        <a:p>
          <a:pPr rtl="0"/>
          <a:r>
            <a:rPr lang="ru-RU" sz="2000" baseline="0" dirty="0">
              <a:solidFill>
                <a:schemeClr val="accent1">
                  <a:lumMod val="10000"/>
                </a:schemeClr>
              </a:solidFill>
            </a:rPr>
            <a:t>1 471,8 млн.руб.</a:t>
          </a:r>
        </a:p>
      </dgm:t>
    </dgm:pt>
    <dgm:pt modelId="{8A7260EF-04D5-4F27-98A5-18A6A06E7E6A}" type="parTrans" cxnId="{D598ECC9-AE0C-409F-9CDC-281179959AD2}">
      <dgm:prSet/>
      <dgm:spPr/>
      <dgm:t>
        <a:bodyPr/>
        <a:lstStyle/>
        <a:p>
          <a:endParaRPr lang="ru-RU"/>
        </a:p>
      </dgm:t>
    </dgm:pt>
    <dgm:pt modelId="{70F791FA-3FD7-4442-9523-989322BFD345}" type="sibTrans" cxnId="{D598ECC9-AE0C-409F-9CDC-281179959AD2}">
      <dgm:prSet/>
      <dgm:spPr/>
      <dgm:t>
        <a:bodyPr/>
        <a:lstStyle/>
        <a:p>
          <a:endParaRPr lang="ru-RU"/>
        </a:p>
      </dgm:t>
    </dgm:pt>
    <dgm:pt modelId="{D17052E3-BB76-49E2-AE74-880D40DC890D}" type="pres">
      <dgm:prSet presAssocID="{DBE0D70F-2367-4373-9820-E818B806C3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010C1-35D2-46B7-BEBD-CBFA71C62ED4}" type="pres">
      <dgm:prSet presAssocID="{B64F2F1F-F77D-4373-A837-98248E8F25F3}" presName="composite" presStyleCnt="0"/>
      <dgm:spPr/>
    </dgm:pt>
    <dgm:pt modelId="{31F32E64-6353-4CCA-B905-FB9DF57C170B}" type="pres">
      <dgm:prSet presAssocID="{B64F2F1F-F77D-4373-A837-98248E8F25F3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739241-9B1B-4A02-82CC-5762BC112A1C}" type="pres">
      <dgm:prSet presAssocID="{B64F2F1F-F77D-4373-A837-98248E8F25F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897A0-4112-4D9A-855E-9C2632CE350F}" type="presOf" srcId="{DBE0D70F-2367-4373-9820-E818B806C38A}" destId="{D17052E3-BB76-49E2-AE74-880D40DC890D}" srcOrd="0" destOrd="0" presId="urn:microsoft.com/office/officeart/2005/8/layout/vList3#6"/>
    <dgm:cxn modelId="{D598ECC9-AE0C-409F-9CDC-281179959AD2}" srcId="{DBE0D70F-2367-4373-9820-E818B806C38A}" destId="{B64F2F1F-F77D-4373-A837-98248E8F25F3}" srcOrd="0" destOrd="0" parTransId="{8A7260EF-04D5-4F27-98A5-18A6A06E7E6A}" sibTransId="{70F791FA-3FD7-4442-9523-989322BFD345}"/>
    <dgm:cxn modelId="{647ECFA2-9E21-45B2-B72F-512B5ACCD6AC}" type="presOf" srcId="{B64F2F1F-F77D-4373-A837-98248E8F25F3}" destId="{04739241-9B1B-4A02-82CC-5762BC112A1C}" srcOrd="0" destOrd="0" presId="urn:microsoft.com/office/officeart/2005/8/layout/vList3#6"/>
    <dgm:cxn modelId="{0A4B48E8-BF38-47A3-96BB-FDACA8A0F4AB}" type="presParOf" srcId="{D17052E3-BB76-49E2-AE74-880D40DC890D}" destId="{2A4010C1-35D2-46B7-BEBD-CBFA71C62ED4}" srcOrd="0" destOrd="0" presId="urn:microsoft.com/office/officeart/2005/8/layout/vList3#6"/>
    <dgm:cxn modelId="{1E9F4700-F106-4E05-8B6A-9651C5750186}" type="presParOf" srcId="{2A4010C1-35D2-46B7-BEBD-CBFA71C62ED4}" destId="{31F32E64-6353-4CCA-B905-FB9DF57C170B}" srcOrd="0" destOrd="0" presId="urn:microsoft.com/office/officeart/2005/8/layout/vList3#6"/>
    <dgm:cxn modelId="{466209A8-CA76-42A9-A5E6-6AB726EAEECA}" type="presParOf" srcId="{2A4010C1-35D2-46B7-BEBD-CBFA71C62ED4}" destId="{04739241-9B1B-4A02-82CC-5762BC112A1C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159DEF-97B4-4CF3-A533-C499D1C5A549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288E1-5797-4744-B7BE-4C33D09DEA04}">
      <dgm:prSet custT="1"/>
      <dgm:spPr>
        <a:solidFill>
          <a:schemeClr val="accent3">
            <a:lumMod val="90000"/>
          </a:schemeClr>
        </a:solidFill>
      </dgm:spPr>
      <dgm:t>
        <a:bodyPr/>
        <a:lstStyle/>
        <a:p>
          <a:pPr rtl="0"/>
          <a:r>
            <a:rPr lang="ru-RU" sz="2000" dirty="0">
              <a:solidFill>
                <a:schemeClr val="accent1">
                  <a:lumMod val="10000"/>
                </a:schemeClr>
              </a:solidFill>
            </a:rPr>
            <a:t>1 800 чел.</a:t>
          </a:r>
        </a:p>
      </dgm:t>
    </dgm:pt>
    <dgm:pt modelId="{F66247A2-0A67-4585-91C7-0D2E924159DD}" type="parTrans" cxnId="{93EAAD82-DBF3-411F-8526-E5B262A83857}">
      <dgm:prSet/>
      <dgm:spPr/>
      <dgm:t>
        <a:bodyPr/>
        <a:lstStyle/>
        <a:p>
          <a:endParaRPr lang="ru-RU" sz="2000"/>
        </a:p>
      </dgm:t>
    </dgm:pt>
    <dgm:pt modelId="{53D4A4FD-2DB8-4ED8-8296-A94B3E0545B8}" type="sibTrans" cxnId="{93EAAD82-DBF3-411F-8526-E5B262A83857}">
      <dgm:prSet/>
      <dgm:spPr/>
      <dgm:t>
        <a:bodyPr/>
        <a:lstStyle/>
        <a:p>
          <a:endParaRPr lang="ru-RU" sz="2000"/>
        </a:p>
      </dgm:t>
    </dgm:pt>
    <dgm:pt modelId="{D558FF12-20FB-488D-8928-5FE7FB6D8F22}" type="pres">
      <dgm:prSet presAssocID="{5A159DEF-97B4-4CF3-A533-C499D1C5A5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4F31B-FB5F-459F-87EA-590E939B352F}" type="pres">
      <dgm:prSet presAssocID="{CC1288E1-5797-4744-B7BE-4C33D09DEA04}" presName="composite" presStyleCnt="0"/>
      <dgm:spPr/>
    </dgm:pt>
    <dgm:pt modelId="{75DB3B08-4BE6-4BB0-8981-4251F6F9D481}" type="pres">
      <dgm:prSet presAssocID="{CC1288E1-5797-4744-B7BE-4C33D09DEA04}" presName="imgShp" presStyleLbl="fgImgPlace1" presStyleIdx="0" presStyleCnt="1" custScaleX="81012" custScaleY="77034" custLinFactNeighborX="4075" custLinFactNeighborY="233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/>
      </dgm:spPr>
    </dgm:pt>
    <dgm:pt modelId="{CD6BE43A-1F81-4790-8CA4-694EAE1CC98A}" type="pres">
      <dgm:prSet presAssocID="{CC1288E1-5797-4744-B7BE-4C33D09DEA04}" presName="txShp" presStyleLbl="node1" presStyleIdx="0" presStyleCnt="1" custScaleX="121493" custScaleY="96693" custLinFactNeighborX="2907" custLinFactNeighborY="1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AAD82-DBF3-411F-8526-E5B262A83857}" srcId="{5A159DEF-97B4-4CF3-A533-C499D1C5A549}" destId="{CC1288E1-5797-4744-B7BE-4C33D09DEA04}" srcOrd="0" destOrd="0" parTransId="{F66247A2-0A67-4585-91C7-0D2E924159DD}" sibTransId="{53D4A4FD-2DB8-4ED8-8296-A94B3E0545B8}"/>
    <dgm:cxn modelId="{52ECDA5A-8D25-4BF2-BE40-D8ABCE8A59CA}" type="presOf" srcId="{5A159DEF-97B4-4CF3-A533-C499D1C5A549}" destId="{D558FF12-20FB-488D-8928-5FE7FB6D8F22}" srcOrd="0" destOrd="0" presId="urn:microsoft.com/office/officeart/2005/8/layout/vList3#7"/>
    <dgm:cxn modelId="{3E0D96A3-A04C-42F1-84A7-2E0EFB4EB792}" type="presOf" srcId="{CC1288E1-5797-4744-B7BE-4C33D09DEA04}" destId="{CD6BE43A-1F81-4790-8CA4-694EAE1CC98A}" srcOrd="0" destOrd="0" presId="urn:microsoft.com/office/officeart/2005/8/layout/vList3#7"/>
    <dgm:cxn modelId="{D6A1CC53-8B8E-4CFF-B62C-ADA4C75D4D55}" type="presParOf" srcId="{D558FF12-20FB-488D-8928-5FE7FB6D8F22}" destId="{9BE4F31B-FB5F-459F-87EA-590E939B352F}" srcOrd="0" destOrd="0" presId="urn:microsoft.com/office/officeart/2005/8/layout/vList3#7"/>
    <dgm:cxn modelId="{598A8B73-86F2-4A1D-A4D4-C4C67165ED42}" type="presParOf" srcId="{9BE4F31B-FB5F-459F-87EA-590E939B352F}" destId="{75DB3B08-4BE6-4BB0-8981-4251F6F9D481}" srcOrd="0" destOrd="0" presId="urn:microsoft.com/office/officeart/2005/8/layout/vList3#7"/>
    <dgm:cxn modelId="{910D385E-57A7-4AB7-B455-E567F6B393F4}" type="presParOf" srcId="{9BE4F31B-FB5F-459F-87EA-590E939B352F}" destId="{CD6BE43A-1F81-4790-8CA4-694EAE1CC98A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E0D70F-2367-4373-9820-E818B806C38A}" type="doc">
      <dgm:prSet loTypeId="urn:microsoft.com/office/officeart/2005/8/layout/vList3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4F2F1F-F77D-4373-A837-98248E8F25F3}">
      <dgm:prSet custT="1"/>
      <dgm:spPr>
        <a:solidFill>
          <a:srgbClr val="E2EFDB"/>
        </a:solidFill>
      </dgm:spPr>
      <dgm:t>
        <a:bodyPr/>
        <a:lstStyle/>
        <a:p>
          <a:pPr rtl="0"/>
          <a:r>
            <a:rPr lang="ru-RU" sz="2000" baseline="0" dirty="0">
              <a:solidFill>
                <a:schemeClr val="accent1">
                  <a:lumMod val="10000"/>
                </a:schemeClr>
              </a:solidFill>
            </a:rPr>
            <a:t>1 803,0 млн.руб.</a:t>
          </a:r>
        </a:p>
      </dgm:t>
    </dgm:pt>
    <dgm:pt modelId="{8A7260EF-04D5-4F27-98A5-18A6A06E7E6A}" type="parTrans" cxnId="{D598ECC9-AE0C-409F-9CDC-281179959AD2}">
      <dgm:prSet/>
      <dgm:spPr/>
      <dgm:t>
        <a:bodyPr/>
        <a:lstStyle/>
        <a:p>
          <a:endParaRPr lang="ru-RU"/>
        </a:p>
      </dgm:t>
    </dgm:pt>
    <dgm:pt modelId="{70F791FA-3FD7-4442-9523-989322BFD345}" type="sibTrans" cxnId="{D598ECC9-AE0C-409F-9CDC-281179959AD2}">
      <dgm:prSet/>
      <dgm:spPr/>
      <dgm:t>
        <a:bodyPr/>
        <a:lstStyle/>
        <a:p>
          <a:endParaRPr lang="ru-RU"/>
        </a:p>
      </dgm:t>
    </dgm:pt>
    <dgm:pt modelId="{D17052E3-BB76-49E2-AE74-880D40DC890D}" type="pres">
      <dgm:prSet presAssocID="{DBE0D70F-2367-4373-9820-E818B806C3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010C1-35D2-46B7-BEBD-CBFA71C62ED4}" type="pres">
      <dgm:prSet presAssocID="{B64F2F1F-F77D-4373-A837-98248E8F25F3}" presName="composite" presStyleCnt="0"/>
      <dgm:spPr/>
    </dgm:pt>
    <dgm:pt modelId="{31F32E64-6353-4CCA-B905-FB9DF57C170B}" type="pres">
      <dgm:prSet presAssocID="{B64F2F1F-F77D-4373-A837-98248E8F25F3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739241-9B1B-4A02-82CC-5762BC112A1C}" type="pres">
      <dgm:prSet presAssocID="{B64F2F1F-F77D-4373-A837-98248E8F25F3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98ECC9-AE0C-409F-9CDC-281179959AD2}" srcId="{DBE0D70F-2367-4373-9820-E818B806C38A}" destId="{B64F2F1F-F77D-4373-A837-98248E8F25F3}" srcOrd="0" destOrd="0" parTransId="{8A7260EF-04D5-4F27-98A5-18A6A06E7E6A}" sibTransId="{70F791FA-3FD7-4442-9523-989322BFD345}"/>
    <dgm:cxn modelId="{5D7C7DE3-89C3-41B4-B5F8-352863B684CA}" type="presOf" srcId="{B64F2F1F-F77D-4373-A837-98248E8F25F3}" destId="{04739241-9B1B-4A02-82CC-5762BC112A1C}" srcOrd="0" destOrd="0" presId="urn:microsoft.com/office/officeart/2005/8/layout/vList3#8"/>
    <dgm:cxn modelId="{98178924-DDE9-40E9-8543-44A16B2A7F26}" type="presOf" srcId="{DBE0D70F-2367-4373-9820-E818B806C38A}" destId="{D17052E3-BB76-49E2-AE74-880D40DC890D}" srcOrd="0" destOrd="0" presId="urn:microsoft.com/office/officeart/2005/8/layout/vList3#8"/>
    <dgm:cxn modelId="{391F007A-147F-4F73-9858-2DB969D01601}" type="presParOf" srcId="{D17052E3-BB76-49E2-AE74-880D40DC890D}" destId="{2A4010C1-35D2-46B7-BEBD-CBFA71C62ED4}" srcOrd="0" destOrd="0" presId="urn:microsoft.com/office/officeart/2005/8/layout/vList3#8"/>
    <dgm:cxn modelId="{6A0A8510-2074-4348-B6DB-A9BC85581E2A}" type="presParOf" srcId="{2A4010C1-35D2-46B7-BEBD-CBFA71C62ED4}" destId="{31F32E64-6353-4CCA-B905-FB9DF57C170B}" srcOrd="0" destOrd="0" presId="urn:microsoft.com/office/officeart/2005/8/layout/vList3#8"/>
    <dgm:cxn modelId="{BDB7785E-01D7-4DF4-94AD-FBE6149170E4}" type="presParOf" srcId="{2A4010C1-35D2-46B7-BEBD-CBFA71C62ED4}" destId="{04739241-9B1B-4A02-82CC-5762BC112A1C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082B51-AB47-4D98-8DB0-C52696462A8D}">
      <dsp:nvSpPr>
        <dsp:cNvPr id="0" name=""/>
        <dsp:cNvSpPr/>
      </dsp:nvSpPr>
      <dsp:spPr>
        <a:xfrm rot="10800000">
          <a:off x="361619" y="767"/>
          <a:ext cx="8282378" cy="785050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18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>
              <a:solidFill>
                <a:schemeClr val="accent1">
                  <a:lumMod val="10000"/>
                </a:schemeClr>
              </a:solidFill>
            </a:rPr>
            <a:t>Поручение Президента РФ по реализации послания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>
              <a:solidFill>
                <a:schemeClr val="accent1">
                  <a:lumMod val="10000"/>
                </a:schemeClr>
              </a:solidFill>
            </a:rPr>
            <a:t>Федеральному </a:t>
          </a:r>
          <a:r>
            <a:rPr lang="ru-RU" sz="2000" b="1" kern="1200" dirty="0">
              <a:solidFill>
                <a:schemeClr val="accent1">
                  <a:lumMod val="10000"/>
                </a:schemeClr>
              </a:solidFill>
            </a:rPr>
            <a:t>Собранию от 27.02.2019 г. №Пр-294</a:t>
          </a:r>
          <a:endParaRPr lang="ru-RU" sz="2000" b="1" i="0" kern="1200" baseline="0" dirty="0">
            <a:solidFill>
              <a:schemeClr val="accent1">
                <a:lumMod val="10000"/>
              </a:schemeClr>
            </a:solidFill>
          </a:endParaRPr>
        </a:p>
      </dsp:txBody>
      <dsp:txXfrm rot="10800000">
        <a:off x="361619" y="767"/>
        <a:ext cx="8282378" cy="785050"/>
      </dsp:txXfrm>
    </dsp:sp>
    <dsp:sp modelId="{D3F45FCF-91A4-4EEF-8AE8-D6BF4DB381E3}">
      <dsp:nvSpPr>
        <dsp:cNvPr id="0" name=""/>
        <dsp:cNvSpPr/>
      </dsp:nvSpPr>
      <dsp:spPr>
        <a:xfrm>
          <a:off x="0" y="0"/>
          <a:ext cx="785050" cy="7850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39241-9B1B-4A02-82CC-5762BC112A1C}">
      <dsp:nvSpPr>
        <dsp:cNvPr id="0" name=""/>
        <dsp:cNvSpPr/>
      </dsp:nvSpPr>
      <dsp:spPr>
        <a:xfrm rot="10800000">
          <a:off x="605716" y="313"/>
          <a:ext cx="1767264" cy="642314"/>
        </a:xfrm>
        <a:prstGeom prst="homePlate">
          <a:avLst/>
        </a:prstGeom>
        <a:solidFill>
          <a:srgbClr val="E2EF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4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>
              <a:solidFill>
                <a:schemeClr val="accent1">
                  <a:lumMod val="10000"/>
                </a:schemeClr>
              </a:solidFill>
            </a:rPr>
            <a:t>1 403,0 млн.руб.</a:t>
          </a:r>
        </a:p>
      </dsp:txBody>
      <dsp:txXfrm rot="10800000">
        <a:off x="605716" y="313"/>
        <a:ext cx="1767264" cy="642314"/>
      </dsp:txXfrm>
    </dsp:sp>
    <dsp:sp modelId="{31F32E64-6353-4CCA-B905-FB9DF57C170B}">
      <dsp:nvSpPr>
        <dsp:cNvPr id="0" name=""/>
        <dsp:cNvSpPr/>
      </dsp:nvSpPr>
      <dsp:spPr>
        <a:xfrm>
          <a:off x="284559" y="313"/>
          <a:ext cx="642314" cy="6423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BE43A-1F81-4790-8CA4-694EAE1CC98A}">
      <dsp:nvSpPr>
        <dsp:cNvPr id="0" name=""/>
        <dsp:cNvSpPr/>
      </dsp:nvSpPr>
      <dsp:spPr>
        <a:xfrm rot="10800000">
          <a:off x="378227" y="68374"/>
          <a:ext cx="1864100" cy="788881"/>
        </a:xfrm>
        <a:prstGeom prst="homePlate">
          <a:avLst/>
        </a:prstGeom>
        <a:solidFill>
          <a:schemeClr val="accent3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70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1">
                  <a:lumMod val="10000"/>
                </a:schemeClr>
              </a:solidFill>
            </a:rPr>
            <a:t>1 300 чел.</a:t>
          </a:r>
        </a:p>
      </dsp:txBody>
      <dsp:txXfrm rot="10800000">
        <a:off x="378227" y="68374"/>
        <a:ext cx="1864100" cy="788881"/>
      </dsp:txXfrm>
    </dsp:sp>
    <dsp:sp modelId="{75DB3B08-4BE6-4BB0-8981-4251F6F9D481}">
      <dsp:nvSpPr>
        <dsp:cNvPr id="0" name=""/>
        <dsp:cNvSpPr/>
      </dsp:nvSpPr>
      <dsp:spPr>
        <a:xfrm>
          <a:off x="173039" y="187252"/>
          <a:ext cx="620402" cy="5899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BE43A-1F81-4790-8CA4-694EAE1CC98A}">
      <dsp:nvSpPr>
        <dsp:cNvPr id="0" name=""/>
        <dsp:cNvSpPr/>
      </dsp:nvSpPr>
      <dsp:spPr>
        <a:xfrm rot="10800000">
          <a:off x="377231" y="71437"/>
          <a:ext cx="1867840" cy="788881"/>
        </a:xfrm>
        <a:prstGeom prst="homePlate">
          <a:avLst/>
        </a:prstGeom>
        <a:solidFill>
          <a:schemeClr val="accent3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70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1">
                  <a:lumMod val="10000"/>
                </a:schemeClr>
              </a:solidFill>
            </a:rPr>
            <a:t>1 300 чел.</a:t>
          </a:r>
        </a:p>
      </dsp:txBody>
      <dsp:txXfrm rot="10800000">
        <a:off x="377231" y="71437"/>
        <a:ext cx="1867840" cy="788881"/>
      </dsp:txXfrm>
    </dsp:sp>
    <dsp:sp modelId="{75DB3B08-4BE6-4BB0-8981-4251F6F9D481}">
      <dsp:nvSpPr>
        <dsp:cNvPr id="0" name=""/>
        <dsp:cNvSpPr/>
      </dsp:nvSpPr>
      <dsp:spPr>
        <a:xfrm>
          <a:off x="172104" y="187252"/>
          <a:ext cx="620402" cy="5899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ABD953-CDE4-4AA5-B85A-A79E9A693CF7}">
      <dsp:nvSpPr>
        <dsp:cNvPr id="0" name=""/>
        <dsp:cNvSpPr/>
      </dsp:nvSpPr>
      <dsp:spPr>
        <a:xfrm>
          <a:off x="0" y="0"/>
          <a:ext cx="8229600" cy="814272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>
              <a:solidFill>
                <a:schemeClr val="accent1">
                  <a:lumMod val="10000"/>
                </a:schemeClr>
              </a:solidFill>
            </a:rPr>
            <a:t>наличие</a:t>
          </a: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 среднего профессионального </a:t>
          </a:r>
          <a:r>
            <a:rPr lang="ru-RU" sz="1600" b="1" u="sng" kern="1200" dirty="0">
              <a:solidFill>
                <a:schemeClr val="accent1">
                  <a:lumMod val="10000"/>
                </a:schemeClr>
              </a:solidFill>
            </a:rPr>
            <a:t>или</a:t>
          </a: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 высшего образования и </a:t>
          </a:r>
          <a:r>
            <a:rPr lang="ru-RU" sz="1600" b="1" u="sng" kern="1200" dirty="0">
              <a:solidFill>
                <a:schemeClr val="accent1">
                  <a:lumMod val="10000"/>
                </a:schemeClr>
              </a:solidFill>
            </a:rPr>
            <a:t>соответствие квалификационным требованиям</a:t>
          </a: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, указанным в квалификационных справочниках, </a:t>
          </a:r>
          <a:br>
            <a:rPr lang="ru-RU" sz="1600" b="1" kern="1200" dirty="0">
              <a:solidFill>
                <a:schemeClr val="accent1">
                  <a:lumMod val="10000"/>
                </a:schemeClr>
              </a:solidFill>
            </a:rPr>
          </a:b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и (или) профессиональным стандартам </a:t>
          </a:r>
          <a:r>
            <a:rPr lang="ru-RU" sz="1600" b="1" u="none" kern="1200" dirty="0">
              <a:solidFill>
                <a:schemeClr val="accent1">
                  <a:lumMod val="10000"/>
                </a:schemeClr>
              </a:solidFill>
            </a:rPr>
            <a:t>(пп.2  п.11 и </a:t>
          </a:r>
          <a:r>
            <a:rPr lang="ru-RU" sz="1600" b="1" u="none" kern="1200" dirty="0" err="1">
              <a:solidFill>
                <a:schemeClr val="accent1">
                  <a:lumMod val="10000"/>
                </a:schemeClr>
              </a:solidFill>
            </a:rPr>
            <a:t>пп</a:t>
          </a:r>
          <a:r>
            <a:rPr lang="ru-RU" sz="1600" b="1" u="none" kern="1200" dirty="0">
              <a:solidFill>
                <a:schemeClr val="accent1">
                  <a:lumMod val="10000"/>
                </a:schemeClr>
              </a:solidFill>
            </a:rPr>
            <a:t>. 1 п. 25 Положения)</a:t>
          </a:r>
          <a:endParaRPr lang="ru-RU" sz="1600" u="none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0" y="0"/>
        <a:ext cx="8229600" cy="814272"/>
      </dsp:txXfrm>
    </dsp:sp>
    <dsp:sp modelId="{32182959-4771-4954-99B1-F03E479DBF0B}">
      <dsp:nvSpPr>
        <dsp:cNvPr id="0" name=""/>
        <dsp:cNvSpPr/>
      </dsp:nvSpPr>
      <dsp:spPr>
        <a:xfrm>
          <a:off x="0" y="929979"/>
          <a:ext cx="8229600" cy="815021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возраст учителя </a:t>
          </a:r>
          <a:r>
            <a:rPr lang="ru-RU" sz="1600" b="1" u="sng" kern="1200" dirty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до 50 лет</a:t>
          </a:r>
          <a:r>
            <a:rPr lang="ru-RU" sz="1600" b="1" kern="1200" dirty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включительно на дату подачи документов                                         (пп.1 п.11 и </a:t>
          </a:r>
          <a:r>
            <a:rPr lang="ru-RU" sz="1600" b="1" kern="1200" dirty="0" err="1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пп</a:t>
          </a:r>
          <a:r>
            <a:rPr lang="ru-RU" sz="1600" b="1" kern="1200" dirty="0">
              <a:solidFill>
                <a:schemeClr val="accent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. 2 п. 25 Положения)</a:t>
          </a:r>
          <a:endParaRPr lang="ru-RU" sz="1600" kern="1200" dirty="0">
            <a:solidFill>
              <a:schemeClr val="accent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0" y="929979"/>
        <a:ext cx="8229600" cy="815021"/>
      </dsp:txXfrm>
    </dsp:sp>
    <dsp:sp modelId="{2F5E32B4-9B27-4398-A6F3-F0DF949010D1}">
      <dsp:nvSpPr>
        <dsp:cNvPr id="0" name=""/>
        <dsp:cNvSpPr/>
      </dsp:nvSpPr>
      <dsp:spPr>
        <a:xfrm>
          <a:off x="0" y="1847615"/>
          <a:ext cx="8229600" cy="1368897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согласие </a:t>
          </a:r>
          <a:r>
            <a:rPr lang="ru-RU" sz="1600" b="1" u="sng" kern="1200" dirty="0">
              <a:solidFill>
                <a:schemeClr val="accent1">
                  <a:lumMod val="10000"/>
                </a:schemeClr>
              </a:solidFill>
            </a:rPr>
            <a:t>на переезд </a:t>
          </a: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в сельские населенные пункты, либо рабочие поселки, либо поселки городского типа, либо города с населением до 50 тысяч человек </a:t>
          </a:r>
          <a:r>
            <a:rPr lang="ru-RU" sz="1600" b="1" u="sng" kern="1200" dirty="0">
              <a:solidFill>
                <a:schemeClr val="accent1">
                  <a:lumMod val="10000"/>
                </a:schemeClr>
              </a:solidFill>
            </a:rPr>
            <a:t>и на заключение трудового договора </a:t>
          </a: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с общеобразовательной организацией </a:t>
          </a:r>
          <a:r>
            <a:rPr lang="ru-RU" sz="1600" b="1" u="sng" kern="1200" dirty="0">
              <a:solidFill>
                <a:schemeClr val="accent1">
                  <a:lumMod val="10000"/>
                </a:schemeClr>
              </a:solidFill>
            </a:rPr>
            <a:t>на срок не менее пяти лет </a:t>
          </a: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по основному месту работы при условии учебной нагрузки не менее 18 часов в неделю за ставку заработной платы (</a:t>
          </a:r>
          <a:r>
            <a:rPr lang="ru-RU" sz="1600" b="1" kern="1200" dirty="0" err="1">
              <a:solidFill>
                <a:schemeClr val="accent1">
                  <a:lumMod val="10000"/>
                </a:schemeClr>
              </a:solidFill>
            </a:rPr>
            <a:t>пп</a:t>
          </a: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. 3 и 4 п.11,  пп.3 п. 25 Положения)</a:t>
          </a:r>
          <a:endParaRPr lang="ru-RU" sz="1600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0" y="1847615"/>
        <a:ext cx="8229600" cy="1368897"/>
      </dsp:txXfrm>
    </dsp:sp>
    <dsp:sp modelId="{4CD6F0FB-378C-42D6-8CF9-8FBAB77AD3AB}">
      <dsp:nvSpPr>
        <dsp:cNvPr id="0" name=""/>
        <dsp:cNvSpPr/>
      </dsp:nvSpPr>
      <dsp:spPr>
        <a:xfrm>
          <a:off x="0" y="3328275"/>
          <a:ext cx="8229600" cy="1386632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место планируемого переезда учителя </a:t>
          </a:r>
          <a:r>
            <a:rPr lang="ru-RU" sz="1600" b="1" u="sng" kern="1200" dirty="0">
              <a:solidFill>
                <a:schemeClr val="accent1">
                  <a:lumMod val="10000"/>
                </a:schemeClr>
              </a:solidFill>
            </a:rPr>
            <a:t>не должно находиться </a:t>
          </a:r>
          <a:r>
            <a:rPr lang="ru-RU" sz="1600" b="1" kern="1200" dirty="0">
              <a:solidFill>
                <a:schemeClr val="accent1">
                  <a:lumMod val="10000"/>
                </a:schemeClr>
              </a:solidFill>
            </a:rPr>
            <a:t>в муниципальном районе Архангельской области или городском округе Архангельской области, в котором претендент проживает и (или) работает на день подачи документов на участие в конкурсе (п. 12 Положения)</a:t>
          </a:r>
        </a:p>
      </dsp:txBody>
      <dsp:txXfrm>
        <a:off x="0" y="3328275"/>
        <a:ext cx="8229600" cy="138663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D57C2A-E19C-4888-94F5-BD9EF3914711}">
      <dsp:nvSpPr>
        <dsp:cNvPr id="0" name=""/>
        <dsp:cNvSpPr/>
      </dsp:nvSpPr>
      <dsp:spPr>
        <a:xfrm>
          <a:off x="8248" y="233661"/>
          <a:ext cx="1217650" cy="236958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  <a:t>10 января </a:t>
          </a:r>
          <a:b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</a:br>
          <a: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  <a:t>– 5 апреля </a:t>
          </a:r>
          <a:r>
            <a:rPr lang="ru-RU" sz="1400" b="1" kern="1200" dirty="0">
              <a:solidFill>
                <a:schemeClr val="bg2"/>
              </a:solidFill>
              <a:latin typeface="+mn-lt"/>
              <a:cs typeface="Arial" pitchFamily="34" charset="0"/>
            </a:rPr>
            <a:t/>
          </a:r>
          <a:br>
            <a:rPr lang="ru-RU" sz="1400" b="1" kern="1200" dirty="0">
              <a:solidFill>
                <a:schemeClr val="bg2"/>
              </a:solidFill>
              <a:latin typeface="+mn-lt"/>
              <a:cs typeface="Arial" pitchFamily="34" charset="0"/>
            </a:rPr>
          </a:br>
          <a:endParaRPr lang="ru-RU" sz="1400" b="1" kern="1200" dirty="0">
            <a:solidFill>
              <a:schemeClr val="bg2"/>
            </a:solidFill>
            <a:latin typeface="+mn-lt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прием заявлений </a:t>
          </a:r>
          <a:b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</a:br>
          <a: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от претендентов (*)</a:t>
          </a:r>
        </a:p>
      </dsp:txBody>
      <dsp:txXfrm>
        <a:off x="8248" y="233661"/>
        <a:ext cx="1217650" cy="2369589"/>
      </dsp:txXfrm>
    </dsp:sp>
    <dsp:sp modelId="{B06B6705-C673-409D-A7AA-57CF82EE907A}">
      <dsp:nvSpPr>
        <dsp:cNvPr id="0" name=""/>
        <dsp:cNvSpPr/>
      </dsp:nvSpPr>
      <dsp:spPr>
        <a:xfrm>
          <a:off x="1334686" y="1283559"/>
          <a:ext cx="230630" cy="269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334686" y="1283559"/>
        <a:ext cx="230630" cy="269793"/>
      </dsp:txXfrm>
    </dsp:sp>
    <dsp:sp modelId="{5DDCC689-AB01-463A-84D7-CAE11EF68EB5}">
      <dsp:nvSpPr>
        <dsp:cNvPr id="0" name=""/>
        <dsp:cNvSpPr/>
      </dsp:nvSpPr>
      <dsp:spPr>
        <a:xfrm>
          <a:off x="1661050" y="256080"/>
          <a:ext cx="1363078" cy="232475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  <a:t>16 апреля </a:t>
          </a:r>
          <a:b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</a:br>
          <a: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  <a:t>– 30 апреля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экспертная оценка документов претендентов </a:t>
          </a:r>
          <a:b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</a:br>
          <a: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и формирование их рейтинга</a:t>
          </a:r>
        </a:p>
      </dsp:txBody>
      <dsp:txXfrm>
        <a:off x="1661050" y="256080"/>
        <a:ext cx="1363078" cy="2324751"/>
      </dsp:txXfrm>
    </dsp:sp>
    <dsp:sp modelId="{83FED4F1-2C20-4423-8165-2A59DB6D94C8}">
      <dsp:nvSpPr>
        <dsp:cNvPr id="0" name=""/>
        <dsp:cNvSpPr/>
      </dsp:nvSpPr>
      <dsp:spPr>
        <a:xfrm>
          <a:off x="3132915" y="1283559"/>
          <a:ext cx="230630" cy="269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132915" y="1283559"/>
        <a:ext cx="230630" cy="269793"/>
      </dsp:txXfrm>
    </dsp:sp>
    <dsp:sp modelId="{25871DB1-8828-42F6-9A4F-B3EAD25CFCED}">
      <dsp:nvSpPr>
        <dsp:cNvPr id="0" name=""/>
        <dsp:cNvSpPr/>
      </dsp:nvSpPr>
      <dsp:spPr>
        <a:xfrm>
          <a:off x="3459279" y="236482"/>
          <a:ext cx="1510257" cy="236394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  <a:t>1 мая – </a:t>
          </a:r>
          <a:b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</a:br>
          <a: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  <a:t>15 мая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определение победителей конкурсного отбора, направление им извещений</a:t>
          </a:r>
        </a:p>
      </dsp:txBody>
      <dsp:txXfrm>
        <a:off x="3459279" y="236482"/>
        <a:ext cx="1510257" cy="2363946"/>
      </dsp:txXfrm>
    </dsp:sp>
    <dsp:sp modelId="{CA64B6ED-A0EC-41D2-9989-83CE93B44B2A}">
      <dsp:nvSpPr>
        <dsp:cNvPr id="0" name=""/>
        <dsp:cNvSpPr/>
      </dsp:nvSpPr>
      <dsp:spPr>
        <a:xfrm>
          <a:off x="5078324" y="1283559"/>
          <a:ext cx="230630" cy="269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78324" y="1283559"/>
        <a:ext cx="230630" cy="269793"/>
      </dsp:txXfrm>
    </dsp:sp>
    <dsp:sp modelId="{C4F0065D-236E-415D-9CD6-591CB25B9341}">
      <dsp:nvSpPr>
        <dsp:cNvPr id="0" name=""/>
        <dsp:cNvSpPr/>
      </dsp:nvSpPr>
      <dsp:spPr>
        <a:xfrm>
          <a:off x="5404687" y="271557"/>
          <a:ext cx="1378547" cy="22937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  <a:t>16 мая  </a:t>
          </a:r>
          <a:b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</a:br>
          <a: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  <a:t>– 15 июня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представление </a:t>
          </a:r>
          <a:b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</a:br>
          <a: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согласия </a:t>
          </a:r>
          <a:b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</a:br>
          <a: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на переезд </a:t>
          </a:r>
          <a:b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</a:br>
          <a: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и заключение трудового договора </a:t>
          </a:r>
        </a:p>
      </dsp:txBody>
      <dsp:txXfrm>
        <a:off x="5404687" y="271557"/>
        <a:ext cx="1378547" cy="2293797"/>
      </dsp:txXfrm>
    </dsp:sp>
    <dsp:sp modelId="{44939D8D-C4D8-4082-8449-DAFA616A5541}">
      <dsp:nvSpPr>
        <dsp:cNvPr id="0" name=""/>
        <dsp:cNvSpPr/>
      </dsp:nvSpPr>
      <dsp:spPr>
        <a:xfrm>
          <a:off x="6892023" y="1283559"/>
          <a:ext cx="230630" cy="269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892023" y="1283559"/>
        <a:ext cx="230630" cy="269793"/>
      </dsp:txXfrm>
    </dsp:sp>
    <dsp:sp modelId="{6F31EEFC-3ACC-4075-80AA-EFEEEE314E58}">
      <dsp:nvSpPr>
        <dsp:cNvPr id="0" name=""/>
        <dsp:cNvSpPr/>
      </dsp:nvSpPr>
      <dsp:spPr>
        <a:xfrm>
          <a:off x="7218386" y="275474"/>
          <a:ext cx="1417363" cy="228596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  <a:t>20 июня </a:t>
          </a:r>
          <a:b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</a:br>
          <a:r>
            <a:rPr lang="ru-RU" sz="1400" b="1" kern="1200" dirty="0">
              <a:solidFill>
                <a:srgbClr val="7E0000"/>
              </a:solidFill>
              <a:latin typeface="+mn-lt"/>
              <a:cs typeface="Arial" pitchFamily="34" charset="0"/>
            </a:rPr>
            <a:t>– 20 июля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1">
                  <a:lumMod val="10000"/>
                </a:schemeClr>
              </a:solidFill>
              <a:latin typeface="+mn-lt"/>
              <a:cs typeface="Arial" pitchFamily="34" charset="0"/>
            </a:rPr>
            <a:t>утверждение списка победителей конкурсного отбора (**)</a:t>
          </a:r>
        </a:p>
      </dsp:txBody>
      <dsp:txXfrm>
        <a:off x="7218386" y="275474"/>
        <a:ext cx="1417363" cy="228596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B05AC-F970-4961-BDB7-3B3C13AAB99C}">
      <dsp:nvSpPr>
        <dsp:cNvPr id="0" name=""/>
        <dsp:cNvSpPr/>
      </dsp:nvSpPr>
      <dsp:spPr>
        <a:xfrm>
          <a:off x="2106234" y="2188143"/>
          <a:ext cx="2574286" cy="2574286"/>
        </a:xfrm>
        <a:prstGeom prst="gear9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25000"/>
                </a:schemeClr>
              </a:solidFill>
              <a:latin typeface="+mn-lt"/>
              <a:cs typeface="Arial" pitchFamily="34" charset="0"/>
            </a:rPr>
            <a:t>22 вакансии учителей</a:t>
          </a:r>
          <a:endParaRPr lang="ru-RU" sz="1800" b="1" kern="1200" dirty="0">
            <a:solidFill>
              <a:schemeClr val="accent4">
                <a:lumMod val="25000"/>
              </a:schemeClr>
            </a:solidFill>
            <a:latin typeface="+mn-lt"/>
            <a:cs typeface="Arial" pitchFamily="34" charset="0"/>
          </a:endParaRPr>
        </a:p>
      </dsp:txBody>
      <dsp:txXfrm>
        <a:off x="2106234" y="2188143"/>
        <a:ext cx="2574286" cy="2574286"/>
      </dsp:txXfrm>
    </dsp:sp>
    <dsp:sp modelId="{6C7369CE-29E1-4516-A8C5-9102683F8D0D}">
      <dsp:nvSpPr>
        <dsp:cNvPr id="0" name=""/>
        <dsp:cNvSpPr/>
      </dsp:nvSpPr>
      <dsp:spPr>
        <a:xfrm>
          <a:off x="661582" y="1553139"/>
          <a:ext cx="1872208" cy="1872208"/>
        </a:xfrm>
        <a:prstGeom prst="gear6">
          <a:avLst/>
        </a:prstGeom>
        <a:solidFill>
          <a:schemeClr val="accent4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25000"/>
                </a:schemeClr>
              </a:solidFill>
              <a:latin typeface="+mn-lt"/>
              <a:cs typeface="Arial" pitchFamily="34" charset="0"/>
            </a:rPr>
            <a:t>15 школ </a:t>
          </a:r>
        </a:p>
      </dsp:txBody>
      <dsp:txXfrm>
        <a:off x="661582" y="1553139"/>
        <a:ext cx="1872208" cy="1872208"/>
      </dsp:txXfrm>
    </dsp:sp>
    <dsp:sp modelId="{49C53F4F-DF25-4CC8-8D45-248445F28076}">
      <dsp:nvSpPr>
        <dsp:cNvPr id="0" name=""/>
        <dsp:cNvSpPr/>
      </dsp:nvSpPr>
      <dsp:spPr>
        <a:xfrm rot="20700000">
          <a:off x="2150347" y="277046"/>
          <a:ext cx="1834381" cy="1834381"/>
        </a:xfrm>
        <a:prstGeom prst="gear6">
          <a:avLst/>
        </a:prstGeom>
        <a:solidFill>
          <a:schemeClr val="accent4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25000"/>
                </a:schemeClr>
              </a:solidFill>
              <a:latin typeface="+mn-lt"/>
              <a:cs typeface="Arial" pitchFamily="34" charset="0"/>
            </a:rPr>
            <a:t>12 МО</a:t>
          </a:r>
        </a:p>
      </dsp:txBody>
      <dsp:txXfrm>
        <a:off x="2552680" y="679379"/>
        <a:ext cx="1029714" cy="1029714"/>
      </dsp:txXfrm>
    </dsp:sp>
    <dsp:sp modelId="{9468A8E6-38EF-479A-9649-ACB3AA727970}">
      <dsp:nvSpPr>
        <dsp:cNvPr id="0" name=""/>
        <dsp:cNvSpPr/>
      </dsp:nvSpPr>
      <dsp:spPr>
        <a:xfrm>
          <a:off x="1913659" y="1866621"/>
          <a:ext cx="3295086" cy="3295086"/>
        </a:xfrm>
        <a:prstGeom prst="circularArrow">
          <a:avLst>
            <a:gd name="adj1" fmla="val 4687"/>
            <a:gd name="adj2" fmla="val 299029"/>
            <a:gd name="adj3" fmla="val 2526674"/>
            <a:gd name="adj4" fmla="val 1583882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63D5F-D361-4AF9-AB27-01F5CBF46343}">
      <dsp:nvSpPr>
        <dsp:cNvPr id="0" name=""/>
        <dsp:cNvSpPr/>
      </dsp:nvSpPr>
      <dsp:spPr>
        <a:xfrm>
          <a:off x="276903" y="1233334"/>
          <a:ext cx="2394085" cy="23940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90C7F-E952-4B42-ACDB-800AE9807795}">
      <dsp:nvSpPr>
        <dsp:cNvPr id="0" name=""/>
        <dsp:cNvSpPr/>
      </dsp:nvSpPr>
      <dsp:spPr>
        <a:xfrm>
          <a:off x="1232783" y="-45847"/>
          <a:ext cx="2581306" cy="25813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6AB11-987F-463F-805F-9900FDDAB72F}">
      <dsp:nvSpPr>
        <dsp:cNvPr id="0" name=""/>
        <dsp:cNvSpPr/>
      </dsp:nvSpPr>
      <dsp:spPr>
        <a:xfrm rot="10800000">
          <a:off x="357166" y="0"/>
          <a:ext cx="8272721" cy="785818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2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>
              <a:solidFill>
                <a:schemeClr val="accent1">
                  <a:lumMod val="10000"/>
                </a:schemeClr>
              </a:solidFill>
            </a:rPr>
            <a:t>Постановление Правительства </a:t>
          </a:r>
          <a:r>
            <a:rPr lang="ru-RU" sz="2000" b="1" kern="1200" dirty="0">
              <a:solidFill>
                <a:schemeClr val="accent1">
                  <a:lumMod val="10000"/>
                </a:schemeClr>
              </a:solidFill>
            </a:rPr>
            <a:t>РФ от 09.11.2019 г. №1430</a:t>
          </a:r>
          <a:endParaRPr lang="ru-RU" sz="2000" b="1" i="0" kern="1200" baseline="0" dirty="0">
            <a:solidFill>
              <a:schemeClr val="accent1">
                <a:lumMod val="10000"/>
              </a:schemeClr>
            </a:solidFill>
          </a:endParaRPr>
        </a:p>
      </dsp:txBody>
      <dsp:txXfrm rot="10800000">
        <a:off x="357166" y="0"/>
        <a:ext cx="8272721" cy="785818"/>
      </dsp:txXfrm>
    </dsp:sp>
    <dsp:sp modelId="{72188E7E-1699-476B-8D2D-12BC059A0DFB}">
      <dsp:nvSpPr>
        <dsp:cNvPr id="0" name=""/>
        <dsp:cNvSpPr/>
      </dsp:nvSpPr>
      <dsp:spPr>
        <a:xfrm>
          <a:off x="0" y="0"/>
          <a:ext cx="785818" cy="7858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8A9AA4-B8D4-4006-951F-5230FCDA2DE4}">
      <dsp:nvSpPr>
        <dsp:cNvPr id="0" name=""/>
        <dsp:cNvSpPr/>
      </dsp:nvSpPr>
      <dsp:spPr>
        <a:xfrm rot="10800000">
          <a:off x="428644" y="0"/>
          <a:ext cx="8215353" cy="784283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84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>
              <a:solidFill>
                <a:schemeClr val="accent1">
                  <a:lumMod val="10000"/>
                </a:schemeClr>
              </a:solidFill>
            </a:rPr>
            <a:t>Методические рекомендации по реализации программы</a:t>
          </a:r>
          <a:r>
            <a:rPr lang="ru-RU" sz="2000" b="1" i="0" kern="1200" dirty="0">
              <a:solidFill>
                <a:schemeClr val="accent1">
                  <a:lumMod val="10000"/>
                </a:schemeClr>
              </a:solidFill>
            </a:rPr>
            <a:t> «Земский учитель» от 27.09.2019 г. № ВБ-13</a:t>
          </a:r>
          <a:r>
            <a:rPr lang="en-US" sz="2000" b="1" i="0" kern="1200" dirty="0">
              <a:solidFill>
                <a:schemeClr val="accent1">
                  <a:lumMod val="10000"/>
                </a:schemeClr>
              </a:solidFill>
            </a:rPr>
            <a:t>/08</a:t>
          </a:r>
          <a:endParaRPr lang="ru-RU" sz="2000" b="1" i="0" kern="1200" baseline="0" dirty="0">
            <a:solidFill>
              <a:schemeClr val="accent1">
                <a:lumMod val="10000"/>
              </a:schemeClr>
            </a:solidFill>
          </a:endParaRPr>
        </a:p>
      </dsp:txBody>
      <dsp:txXfrm rot="10800000">
        <a:off x="428644" y="0"/>
        <a:ext cx="8215353" cy="784283"/>
      </dsp:txXfrm>
    </dsp:sp>
    <dsp:sp modelId="{E4255B22-F993-43AC-8A53-C3D57AB0F432}">
      <dsp:nvSpPr>
        <dsp:cNvPr id="0" name=""/>
        <dsp:cNvSpPr/>
      </dsp:nvSpPr>
      <dsp:spPr>
        <a:xfrm>
          <a:off x="0" y="0"/>
          <a:ext cx="784283" cy="7850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13C9F8-8A29-47AD-ADC1-F80FB09F5DAE}">
      <dsp:nvSpPr>
        <dsp:cNvPr id="0" name=""/>
        <dsp:cNvSpPr/>
      </dsp:nvSpPr>
      <dsp:spPr>
        <a:xfrm rot="10800000">
          <a:off x="398023" y="383"/>
          <a:ext cx="8174536" cy="785050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186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1">
                  <a:lumMod val="10000"/>
                </a:schemeClr>
              </a:solidFill>
            </a:rPr>
            <a:t>Нормативно-правовые акты субъектов РФ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accent1">
                  <a:lumMod val="10000"/>
                </a:schemeClr>
              </a:solidFill>
            </a:rPr>
            <a:t>https://dvinaland.ru/gov/iogv/minobr/zemteacher/</a:t>
          </a:r>
          <a:r>
            <a:rPr lang="ru-RU" sz="2000" b="1" kern="1200" dirty="0">
              <a:solidFill>
                <a:schemeClr val="accent1">
                  <a:lumMod val="10000"/>
                </a:schemeClr>
              </a:solidFill>
            </a:rPr>
            <a:t> </a:t>
          </a:r>
          <a:endParaRPr lang="ru-RU" sz="2000" b="1" i="0" kern="1200" baseline="0" dirty="0">
            <a:solidFill>
              <a:schemeClr val="accent1">
                <a:lumMod val="10000"/>
              </a:schemeClr>
            </a:solidFill>
          </a:endParaRPr>
        </a:p>
      </dsp:txBody>
      <dsp:txXfrm rot="10800000">
        <a:off x="398023" y="383"/>
        <a:ext cx="8174536" cy="785050"/>
      </dsp:txXfrm>
    </dsp:sp>
    <dsp:sp modelId="{3ED08D45-F5B9-4EE9-9C11-D87C4B3EFBBD}">
      <dsp:nvSpPr>
        <dsp:cNvPr id="0" name=""/>
        <dsp:cNvSpPr/>
      </dsp:nvSpPr>
      <dsp:spPr>
        <a:xfrm>
          <a:off x="0" y="383"/>
          <a:ext cx="785050" cy="7850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FBEE3-64D5-4659-A311-C0A5EFE59798}">
      <dsp:nvSpPr>
        <dsp:cNvPr id="0" name=""/>
        <dsp:cNvSpPr/>
      </dsp:nvSpPr>
      <dsp:spPr>
        <a:xfrm rot="10800000">
          <a:off x="428637" y="0"/>
          <a:ext cx="8134745" cy="714379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02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chemeClr val="accent1">
                  <a:lumMod val="10000"/>
                </a:schemeClr>
              </a:solidFill>
            </a:rPr>
            <a:t>Соглашение с Министерством просвещения РФ</a:t>
          </a:r>
          <a:endParaRPr lang="ru-RU" sz="2000" b="1" i="0" kern="1200" baseline="0" dirty="0">
            <a:solidFill>
              <a:schemeClr val="accent1">
                <a:lumMod val="10000"/>
              </a:schemeClr>
            </a:solidFill>
          </a:endParaRPr>
        </a:p>
      </dsp:txBody>
      <dsp:txXfrm rot="10800000">
        <a:off x="428637" y="0"/>
        <a:ext cx="8134745" cy="714379"/>
      </dsp:txXfrm>
    </dsp:sp>
    <dsp:sp modelId="{33EFDC74-F33E-4060-A41E-AF5CEAE79099}">
      <dsp:nvSpPr>
        <dsp:cNvPr id="0" name=""/>
        <dsp:cNvSpPr/>
      </dsp:nvSpPr>
      <dsp:spPr>
        <a:xfrm>
          <a:off x="0" y="0"/>
          <a:ext cx="714379" cy="7143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6C5DE5-DAB8-46C7-B0E8-81519014A2FA}">
      <dsp:nvSpPr>
        <dsp:cNvPr id="0" name=""/>
        <dsp:cNvSpPr/>
      </dsp:nvSpPr>
      <dsp:spPr>
        <a:xfrm>
          <a:off x="642923" y="0"/>
          <a:ext cx="7043786" cy="221457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1902-894B-467A-93D7-F1D5578B03F6}">
      <dsp:nvSpPr>
        <dsp:cNvPr id="0" name=""/>
        <dsp:cNvSpPr/>
      </dsp:nvSpPr>
      <dsp:spPr>
        <a:xfrm>
          <a:off x="68382" y="664373"/>
          <a:ext cx="2486042" cy="885831"/>
        </a:xfrm>
        <a:prstGeom prst="roundRect">
          <a:avLst/>
        </a:prstGeom>
        <a:solidFill>
          <a:srgbClr val="5181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0" kern="1200" baseline="0" dirty="0"/>
            <a:t>2020 г. </a:t>
          </a:r>
          <a:endParaRPr lang="ru-RU" sz="3700" kern="1200" dirty="0"/>
        </a:p>
      </dsp:txBody>
      <dsp:txXfrm>
        <a:off x="68382" y="664373"/>
        <a:ext cx="2486042" cy="885831"/>
      </dsp:txXfrm>
    </dsp:sp>
    <dsp:sp modelId="{2592133D-4B3E-4B66-A4C0-5D2B70CAA373}">
      <dsp:nvSpPr>
        <dsp:cNvPr id="0" name=""/>
        <dsp:cNvSpPr/>
      </dsp:nvSpPr>
      <dsp:spPr>
        <a:xfrm>
          <a:off x="2900382" y="664373"/>
          <a:ext cx="2486042" cy="885831"/>
        </a:xfrm>
        <a:prstGeom prst="roundRect">
          <a:avLst/>
        </a:prstGeom>
        <a:solidFill>
          <a:srgbClr val="5181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0" kern="1200" baseline="0" dirty="0"/>
            <a:t>2021 г. </a:t>
          </a:r>
        </a:p>
      </dsp:txBody>
      <dsp:txXfrm>
        <a:off x="2900382" y="664373"/>
        <a:ext cx="2486042" cy="885831"/>
      </dsp:txXfrm>
    </dsp:sp>
    <dsp:sp modelId="{2CF212BC-DA8E-4C90-9FE6-94C90A44FE36}">
      <dsp:nvSpPr>
        <dsp:cNvPr id="0" name=""/>
        <dsp:cNvSpPr/>
      </dsp:nvSpPr>
      <dsp:spPr>
        <a:xfrm>
          <a:off x="5732383" y="664373"/>
          <a:ext cx="2486042" cy="885831"/>
        </a:xfrm>
        <a:prstGeom prst="roundRect">
          <a:avLst/>
        </a:prstGeom>
        <a:solidFill>
          <a:srgbClr val="5181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2022 г. </a:t>
          </a:r>
        </a:p>
      </dsp:txBody>
      <dsp:txXfrm>
        <a:off x="5732383" y="664373"/>
        <a:ext cx="2486042" cy="88583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39241-9B1B-4A02-82CC-5762BC112A1C}">
      <dsp:nvSpPr>
        <dsp:cNvPr id="0" name=""/>
        <dsp:cNvSpPr/>
      </dsp:nvSpPr>
      <dsp:spPr>
        <a:xfrm rot="10800000">
          <a:off x="605716" y="313"/>
          <a:ext cx="1767264" cy="642314"/>
        </a:xfrm>
        <a:prstGeom prst="homePlate">
          <a:avLst/>
        </a:prstGeom>
        <a:solidFill>
          <a:srgbClr val="E2EF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4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>
              <a:solidFill>
                <a:schemeClr val="accent1">
                  <a:lumMod val="10000"/>
                </a:schemeClr>
              </a:solidFill>
            </a:rPr>
            <a:t>1 471,8 млн.руб.</a:t>
          </a:r>
        </a:p>
      </dsp:txBody>
      <dsp:txXfrm rot="10800000">
        <a:off x="605716" y="313"/>
        <a:ext cx="1767264" cy="642314"/>
      </dsp:txXfrm>
    </dsp:sp>
    <dsp:sp modelId="{31F32E64-6353-4CCA-B905-FB9DF57C170B}">
      <dsp:nvSpPr>
        <dsp:cNvPr id="0" name=""/>
        <dsp:cNvSpPr/>
      </dsp:nvSpPr>
      <dsp:spPr>
        <a:xfrm>
          <a:off x="284559" y="313"/>
          <a:ext cx="642314" cy="6423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BE43A-1F81-4790-8CA4-694EAE1CC98A}">
      <dsp:nvSpPr>
        <dsp:cNvPr id="0" name=""/>
        <dsp:cNvSpPr/>
      </dsp:nvSpPr>
      <dsp:spPr>
        <a:xfrm rot="10800000">
          <a:off x="337147" y="71440"/>
          <a:ext cx="1846937" cy="740489"/>
        </a:xfrm>
        <a:prstGeom prst="homePlate">
          <a:avLst/>
        </a:prstGeom>
        <a:solidFill>
          <a:schemeClr val="accent3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70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1">
                  <a:lumMod val="10000"/>
                </a:schemeClr>
              </a:solidFill>
            </a:rPr>
            <a:t>1 800 чел.</a:t>
          </a:r>
        </a:p>
      </dsp:txBody>
      <dsp:txXfrm rot="10800000">
        <a:off x="337147" y="71440"/>
        <a:ext cx="1846937" cy="740489"/>
      </dsp:txXfrm>
    </dsp:sp>
    <dsp:sp modelId="{75DB3B08-4BE6-4BB0-8981-4251F6F9D481}">
      <dsp:nvSpPr>
        <dsp:cNvPr id="0" name=""/>
        <dsp:cNvSpPr/>
      </dsp:nvSpPr>
      <dsp:spPr>
        <a:xfrm>
          <a:off x="177329" y="151533"/>
          <a:ext cx="620402" cy="5899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739241-9B1B-4A02-82CC-5762BC112A1C}">
      <dsp:nvSpPr>
        <dsp:cNvPr id="0" name=""/>
        <dsp:cNvSpPr/>
      </dsp:nvSpPr>
      <dsp:spPr>
        <a:xfrm rot="10800000">
          <a:off x="605716" y="313"/>
          <a:ext cx="1767264" cy="642314"/>
        </a:xfrm>
        <a:prstGeom prst="homePlate">
          <a:avLst/>
        </a:prstGeom>
        <a:solidFill>
          <a:srgbClr val="E2EF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4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>
              <a:solidFill>
                <a:schemeClr val="accent1">
                  <a:lumMod val="10000"/>
                </a:schemeClr>
              </a:solidFill>
            </a:rPr>
            <a:t>1 803,0 млн.руб.</a:t>
          </a:r>
        </a:p>
      </dsp:txBody>
      <dsp:txXfrm rot="10800000">
        <a:off x="605716" y="313"/>
        <a:ext cx="1767264" cy="642314"/>
      </dsp:txXfrm>
    </dsp:sp>
    <dsp:sp modelId="{31F32E64-6353-4CCA-B905-FB9DF57C170B}">
      <dsp:nvSpPr>
        <dsp:cNvPr id="0" name=""/>
        <dsp:cNvSpPr/>
      </dsp:nvSpPr>
      <dsp:spPr>
        <a:xfrm>
          <a:off x="284559" y="313"/>
          <a:ext cx="642314" cy="6423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ru-RU"/>
              <a:t>Министерство образования и науки Архангельской области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907" y="0"/>
            <a:ext cx="2945184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9"/>
            <a:ext cx="2945184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907" y="9428959"/>
            <a:ext cx="2945184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B9CB8E-75F4-4489-9DEE-3AEA5E84B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5672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ru-RU"/>
              <a:t>Министерство образования и науки Архангельской области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07" y="0"/>
            <a:ext cx="2945184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3" y="4715273"/>
            <a:ext cx="5439089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959"/>
            <a:ext cx="2945184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07" y="9428959"/>
            <a:ext cx="2945184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DD5D173-F445-4614-9CD3-4C76CA21D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8917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4B63B-59E5-43DC-9075-7D67879BF6B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2293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Министерство образования и науки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32056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199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9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5A60-5210-4D5A-981A-FA5339A36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000E-C88B-43A8-A19F-D92CB3B1F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B083-5B3A-462A-B53D-78EE34279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53554-8A47-4B8E-97ED-A0CBE3210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BE4-D7B5-411B-8F67-321C4E395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166BD-C999-4BA1-9783-04CB2EA81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BDC66-290A-485B-AAFD-7B209972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64E5F-4261-4EE0-A1D0-1010862E0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0D99F-3F72-407C-9FE2-69168DA6E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E2D-4ADF-43FE-BC93-DBC137925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D4EE-81FD-463C-AC02-8F0618E2D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77CC0-9DB4-4F98-874C-6E4861B3E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A193B3-8BC8-4CAB-B67C-D208C5EC4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86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986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986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986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1986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</p:grpSp>
        <p:sp>
          <p:nvSpPr>
            <p:cNvPr id="1986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86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1986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986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6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4.xml"/><Relationship Id="rId7" Type="http://schemas.openxmlformats.org/officeDocument/2006/relationships/hyperlink" Target="https://zemteacher.edu.ru/" TargetMode="Externa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vinaland.ru/gov/iogv/minobr/" TargetMode="External"/><Relationship Id="rId2" Type="http://schemas.openxmlformats.org/officeDocument/2006/relationships/hyperlink" Target="mailto:Zemteacher@dvinaland.r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mailto:brataeva@dvinaland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Layout" Target="../diagrams/layout6.xml"/><Relationship Id="rId21" Type="http://schemas.openxmlformats.org/officeDocument/2006/relationships/diagramColors" Target="../diagrams/colors9.xml"/><Relationship Id="rId34" Type="http://schemas.openxmlformats.org/officeDocument/2006/relationships/diagramLayout" Target="../diagrams/layout12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5.png"/><Relationship Id="rId25" Type="http://schemas.openxmlformats.org/officeDocument/2006/relationships/diagramQuickStyle" Target="../diagrams/quickStyle10.xml"/><Relationship Id="rId33" Type="http://schemas.openxmlformats.org/officeDocument/2006/relationships/diagramData" Target="../diagrams/data12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QuickStyle" Target="../diagrams/quickStyle9.xml"/><Relationship Id="rId29" Type="http://schemas.openxmlformats.org/officeDocument/2006/relationships/diagramLayout" Target="../diagrams/layout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Layout" Target="../diagrams/layout10.xml"/><Relationship Id="rId32" Type="http://schemas.microsoft.com/office/2007/relationships/diagramDrawing" Target="../diagrams/drawing11.xml"/><Relationship Id="rId37" Type="http://schemas.microsoft.com/office/2007/relationships/diagramDrawing" Target="../diagrams/drawing12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Data" Target="../diagrams/data10.xml"/><Relationship Id="rId28" Type="http://schemas.openxmlformats.org/officeDocument/2006/relationships/diagramData" Target="../diagrams/data11.xml"/><Relationship Id="rId36" Type="http://schemas.openxmlformats.org/officeDocument/2006/relationships/diagramColors" Target="../diagrams/colors12.xml"/><Relationship Id="rId10" Type="http://schemas.openxmlformats.org/officeDocument/2006/relationships/diagramColors" Target="../diagrams/colors7.xml"/><Relationship Id="rId19" Type="http://schemas.openxmlformats.org/officeDocument/2006/relationships/diagramLayout" Target="../diagrams/layout9.xml"/><Relationship Id="rId31" Type="http://schemas.openxmlformats.org/officeDocument/2006/relationships/diagramColors" Target="../diagrams/colors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Relationship Id="rId30" Type="http://schemas.openxmlformats.org/officeDocument/2006/relationships/diagramQuickStyle" Target="../diagrams/quickStyle11.xml"/><Relationship Id="rId35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7F289-2A24-4EA2-B472-55B271E54DD4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1428728" y="5286388"/>
            <a:ext cx="592935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Министерство  образования и науки Архангельской области</a:t>
            </a:r>
          </a:p>
          <a:p>
            <a:pPr algn="ctr" eaLnBrk="0" hangingPunct="0"/>
            <a:endParaRPr lang="ru-RU" b="1" dirty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b="1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28 февраля 2020 года </a:t>
            </a:r>
          </a:p>
          <a:p>
            <a:pPr algn="ctr" eaLnBrk="0" hangingPunct="0"/>
            <a:endParaRPr lang="ru-RU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500034" y="500042"/>
            <a:ext cx="845820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None/>
            </a:pP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5" name="Picture 5" descr="https://vikulovo.admtyumen.ru/images/thumbnails/1000_400/t_135185503_b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7429552" cy="495551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85852" y="214290"/>
            <a:ext cx="76438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600" b="1" kern="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https://dvinaland.ru/gov/iogv/minobr/zemteacher/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5842" name="Picture 2" descr="https://dvinaland.ru/img/executive/v7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1000132" cy="1000132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62208"/>
            <a:ext cx="6750236" cy="28687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929066"/>
            <a:ext cx="76573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32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Calibri" pitchFamily="34" charset="0"/>
              </a:rPr>
              <a:t>Основные условия отбора</a:t>
            </a:r>
            <a:br>
              <a:rPr lang="ru-RU" sz="32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ru-RU" sz="24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Calibri" pitchFamily="34" charset="0"/>
              </a:rPr>
              <a:t>(при несоответствии им претендент </a:t>
            </a:r>
            <a:br>
              <a:rPr lang="ru-RU" sz="24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ru-RU" sz="24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Calibri" pitchFamily="34" charset="0"/>
              </a:rPr>
              <a:t>не допускается к конкурсному отбору)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3601730"/>
              </p:ext>
            </p:extLst>
          </p:nvPr>
        </p:nvGraphicFramePr>
        <p:xfrm>
          <a:off x="457200" y="1643050"/>
          <a:ext cx="82296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148" name="Picture 4" descr="https://6886899.ru/wp-content/uploads/2019/09/52-528370_danger-warning-sign-caution-alert-attention-error-commen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428604"/>
            <a:ext cx="1069364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28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Дополнительные критерии отбора</a:t>
            </a:r>
            <a:r>
              <a:rPr lang="ru-RU" sz="36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ru-RU" sz="36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18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(оцениваются в ходе конкурсного отбора </a:t>
            </a:r>
            <a:br>
              <a:rPr lang="ru-RU" sz="18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18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при </a:t>
            </a:r>
            <a:r>
              <a:rPr lang="ru-RU" sz="1800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рейтинговании</a:t>
            </a:r>
            <a:r>
              <a:rPr lang="ru-RU" sz="18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 претендентов)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74"/>
            <a:ext cx="7391897" cy="528643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наличие  квалификационной категории по должности «учитель»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наличие 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возможности преподавать иные учебные предметы </a:t>
            </a:r>
            <a:b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</a:b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данной предметной области на соответствующем уровне общего образования </a:t>
            </a:r>
            <a:r>
              <a:rPr lang="ru-RU" sz="1600" b="1" dirty="0" smtClean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или 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учебные предметы иной предметной области</a:t>
            </a:r>
            <a:r>
              <a:rPr lang="ru-RU" sz="1600" b="1" dirty="0" smtClean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наличие 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ученой степени в области преподаваемого предмета,  педагогики, психологии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стаж педагогической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семейное положение, наличие детей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нахождение общеобразовательной организации, указанной в заявлении,  </a:t>
            </a:r>
            <a:b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</a:b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в местности (населенном пункте), включенной в перечень труднодоступных местностей  на территории Архангельской области, установленный приложением № 2 к областному закону  от 09.09.2004  № 249-32-ОЗ </a:t>
            </a:r>
            <a:b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</a:b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«О перечне труднодоступных местностей на территории  АО»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претендент является выпускником общеобразовательной организации,  </a:t>
            </a:r>
            <a:b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</a:b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в которой имеется вакансия, входящая в перечень вакантных должностей, </a:t>
            </a:r>
            <a:b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</a:b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и планирует работать в данной общеобразовательной организации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удаленность общеобразовательной организации, в которой имеется вакансия, входящая в перечень вакантных должностей, указанной </a:t>
            </a:r>
            <a:r>
              <a:rPr lang="ru-RU" sz="1600" b="1" dirty="0" smtClean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в 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effectLst/>
                <a:cs typeface="Arial" pitchFamily="34" charset="0"/>
              </a:rPr>
              <a:t>заявлении, от административного центра АО</a:t>
            </a:r>
          </a:p>
          <a:p>
            <a:pPr>
              <a:buFont typeface="Wingdings" pitchFamily="2" charset="2"/>
              <a:buChar char="ü"/>
            </a:pPr>
            <a:endParaRPr lang="ru-RU" sz="1400" b="1" dirty="0">
              <a:solidFill>
                <a:schemeClr val="accent3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Picture 2" descr="http://cdn.onlinewebfonts.com/svg/download_4519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030" y="107141"/>
            <a:ext cx="787189" cy="1089611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D5EE370-4EFF-9544-B5A6-F1335D2BD0BC}"/>
              </a:ext>
            </a:extLst>
          </p:cNvPr>
          <p:cNvCxnSpPr>
            <a:cxnSpLocks/>
          </p:cNvCxnSpPr>
          <p:nvPr/>
        </p:nvCxnSpPr>
        <p:spPr bwMode="auto">
          <a:xfrm>
            <a:off x="242373" y="1700808"/>
            <a:ext cx="84444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9A7F95AE-D1F7-9147-9643-71AA882688C0}"/>
              </a:ext>
            </a:extLst>
          </p:cNvPr>
          <p:cNvCxnSpPr>
            <a:cxnSpLocks/>
          </p:cNvCxnSpPr>
          <p:nvPr/>
        </p:nvCxnSpPr>
        <p:spPr bwMode="auto">
          <a:xfrm>
            <a:off x="285720" y="2708920"/>
            <a:ext cx="8401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D65B8269-EB37-1F42-BFE0-775A30B8C96E}"/>
              </a:ext>
            </a:extLst>
          </p:cNvPr>
          <p:cNvCxnSpPr>
            <a:cxnSpLocks/>
          </p:cNvCxnSpPr>
          <p:nvPr/>
        </p:nvCxnSpPr>
        <p:spPr bwMode="auto">
          <a:xfrm>
            <a:off x="285720" y="3284984"/>
            <a:ext cx="8401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CA68B8-3421-3640-A01C-DAA139A8AEFE}"/>
              </a:ext>
            </a:extLst>
          </p:cNvPr>
          <p:cNvCxnSpPr>
            <a:cxnSpLocks/>
          </p:cNvCxnSpPr>
          <p:nvPr/>
        </p:nvCxnSpPr>
        <p:spPr bwMode="auto">
          <a:xfrm>
            <a:off x="285720" y="3573016"/>
            <a:ext cx="8401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C3E361D3-3976-C04D-82CD-FECE6B854263}"/>
              </a:ext>
            </a:extLst>
          </p:cNvPr>
          <p:cNvCxnSpPr>
            <a:cxnSpLocks/>
          </p:cNvCxnSpPr>
          <p:nvPr/>
        </p:nvCxnSpPr>
        <p:spPr bwMode="auto">
          <a:xfrm>
            <a:off x="285720" y="3861048"/>
            <a:ext cx="8401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3B5988A7-ACF4-EF49-8559-A9A8DA095B99}"/>
              </a:ext>
            </a:extLst>
          </p:cNvPr>
          <p:cNvCxnSpPr>
            <a:cxnSpLocks/>
          </p:cNvCxnSpPr>
          <p:nvPr/>
        </p:nvCxnSpPr>
        <p:spPr bwMode="auto">
          <a:xfrm>
            <a:off x="242373" y="5085184"/>
            <a:ext cx="8415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946ECA29-26ED-734D-A4CD-708E53632E36}"/>
              </a:ext>
            </a:extLst>
          </p:cNvPr>
          <p:cNvCxnSpPr>
            <a:cxnSpLocks/>
          </p:cNvCxnSpPr>
          <p:nvPr/>
        </p:nvCxnSpPr>
        <p:spPr bwMode="auto">
          <a:xfrm>
            <a:off x="242373" y="5877272"/>
            <a:ext cx="84158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3A93092-D1ED-2540-A8F6-C126852BD630}"/>
              </a:ext>
            </a:extLst>
          </p:cNvPr>
          <p:cNvCxnSpPr>
            <a:cxnSpLocks/>
          </p:cNvCxnSpPr>
          <p:nvPr/>
        </p:nvCxnSpPr>
        <p:spPr bwMode="auto">
          <a:xfrm>
            <a:off x="242373" y="6724650"/>
            <a:ext cx="844442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B50FAE2-A530-074D-A580-AF1C69FD150A}"/>
              </a:ext>
            </a:extLst>
          </p:cNvPr>
          <p:cNvSpPr txBox="1"/>
          <p:nvPr/>
        </p:nvSpPr>
        <p:spPr>
          <a:xfrm>
            <a:off x="7589513" y="1410693"/>
            <a:ext cx="1422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3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/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5 баллов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FF3E4B4-FDC6-F149-AE21-6AE81C0C43F1}"/>
              </a:ext>
            </a:extLst>
          </p:cNvPr>
          <p:cNvSpPr txBox="1"/>
          <p:nvPr/>
        </p:nvSpPr>
        <p:spPr>
          <a:xfrm>
            <a:off x="7589513" y="2420888"/>
            <a:ext cx="1422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3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/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5 баллов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5EB118F-D4F6-2E45-82CF-C9D46BD1C5C8}"/>
              </a:ext>
            </a:extLst>
          </p:cNvPr>
          <p:cNvSpPr txBox="1"/>
          <p:nvPr/>
        </p:nvSpPr>
        <p:spPr>
          <a:xfrm>
            <a:off x="7589513" y="2980419"/>
            <a:ext cx="1422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5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/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3 баллов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6486692-DD1B-D74F-BF5E-09743226C8EC}"/>
              </a:ext>
            </a:extLst>
          </p:cNvPr>
          <p:cNvSpPr txBox="1"/>
          <p:nvPr/>
        </p:nvSpPr>
        <p:spPr>
          <a:xfrm>
            <a:off x="7384949" y="3312747"/>
            <a:ext cx="191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1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/3/5 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баллов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83F4E4F-2607-AD46-B44B-4C6CEE1BEB94}"/>
              </a:ext>
            </a:extLst>
          </p:cNvPr>
          <p:cNvSpPr txBox="1"/>
          <p:nvPr/>
        </p:nvSpPr>
        <p:spPr>
          <a:xfrm>
            <a:off x="7596336" y="3549446"/>
            <a:ext cx="191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1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/1 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баллов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E18F6AE-5570-2E45-860F-C4853CD22836}"/>
              </a:ext>
            </a:extLst>
          </p:cNvPr>
          <p:cNvSpPr txBox="1"/>
          <p:nvPr/>
        </p:nvSpPr>
        <p:spPr>
          <a:xfrm>
            <a:off x="7677617" y="4782419"/>
            <a:ext cx="191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10 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баллов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FF18F00-4FAA-B94F-A34D-53FF233C5BBA}"/>
              </a:ext>
            </a:extLst>
          </p:cNvPr>
          <p:cNvSpPr txBox="1"/>
          <p:nvPr/>
        </p:nvSpPr>
        <p:spPr>
          <a:xfrm>
            <a:off x="7726931" y="5623075"/>
            <a:ext cx="191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5 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баллов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8095BB8-6CC5-D349-BF08-5CBC9130FE21}"/>
              </a:ext>
            </a:extLst>
          </p:cNvPr>
          <p:cNvSpPr txBox="1"/>
          <p:nvPr/>
        </p:nvSpPr>
        <p:spPr>
          <a:xfrm>
            <a:off x="7589513" y="6379374"/>
            <a:ext cx="191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10 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Arial" pitchFamily="34" charset="0"/>
              </a:rPr>
              <a:t>баллов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440160"/>
          </a:xfrm>
        </p:spPr>
        <p:txBody>
          <a:bodyPr/>
          <a:lstStyle/>
          <a:p>
            <a:r>
              <a:rPr lang="ru-RU" sz="2800" dirty="0">
                <a:latin typeface="+mn-lt"/>
              </a:rPr>
              <a:t> </a:t>
            </a:r>
            <a:r>
              <a:rPr lang="ru-RU" sz="28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Этапы конкурсного отбора</a:t>
            </a:r>
            <a:br>
              <a:rPr lang="ru-RU" sz="28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18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(ежегодно в период реализации Мероприятия)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800" b="1" dirty="0">
              <a:solidFill>
                <a:schemeClr val="accent3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accent3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631218341"/>
              </p:ext>
            </p:extLst>
          </p:nvPr>
        </p:nvGraphicFramePr>
        <p:xfrm>
          <a:off x="285720" y="1600200"/>
          <a:ext cx="8643998" cy="28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4437112"/>
            <a:ext cx="8572560" cy="2200602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(*) претенденты заполняют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регистрационную форму 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на портале “Земский учитель” по адресу: </a:t>
            </a:r>
            <a:r>
              <a:rPr lang="ru-RU" sz="1600" dirty="0">
                <a:solidFill>
                  <a:srgbClr val="7E0000"/>
                </a:solidFill>
                <a:cs typeface="Arial" pitchFamily="34" charset="0"/>
                <a:hlinkClick r:id="rId7"/>
              </a:rPr>
              <a:t>https://zemteacher.edu.ru</a:t>
            </a:r>
            <a:r>
              <a:rPr lang="ru-RU" sz="1600" dirty="0">
                <a:solidFill>
                  <a:srgbClr val="7E0000"/>
                </a:solidFill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и представляют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заявление на участие в конкурсном отборе 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претендентов на право получения единовременной компенсационной выплаты региональному оператору </a:t>
            </a:r>
            <a:r>
              <a:rPr lang="ru-RU" sz="1600" u="sng" dirty="0">
                <a:solidFill>
                  <a:srgbClr val="7E0000"/>
                </a:solidFill>
                <a:cs typeface="Arial" pitchFamily="34" charset="0"/>
              </a:rPr>
              <a:t>по адресу: 163004, г. Архангельск, Троицкий просп., д. 49, корп. 1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(лично или через представителя, либо заказным почтовым отправлением с описью вложения) </a:t>
            </a:r>
          </a:p>
          <a:p>
            <a:endParaRPr lang="ru-RU" sz="900" dirty="0">
              <a:solidFill>
                <a:schemeClr val="accent5">
                  <a:lumMod val="10000"/>
                </a:schemeClr>
              </a:solidFill>
              <a:cs typeface="Arial" pitchFamily="34" charset="0"/>
            </a:endParaRPr>
          </a:p>
          <a:p>
            <a:r>
              <a:rPr lang="ru-RU" sz="16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(**) </a:t>
            </a:r>
            <a:r>
              <a:rPr lang="ru-RU" sz="1600" b="1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заявление о заключении трехстороннего договора</a:t>
            </a:r>
            <a:r>
              <a:rPr lang="ru-RU" sz="16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 об осуществлении единовременной компенсационной выплаты подается </a:t>
            </a:r>
            <a:r>
              <a:rPr lang="ru-RU" sz="1600" u="sng" dirty="0">
                <a:solidFill>
                  <a:srgbClr val="7E0000"/>
                </a:solidFill>
                <a:cs typeface="Arial" pitchFamily="34" charset="0"/>
              </a:rPr>
              <a:t>не позднее 3 месяцев </a:t>
            </a:r>
            <a:r>
              <a:rPr lang="ru-RU" sz="1600" dirty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1600" dirty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1600" dirty="0">
                <a:solidFill>
                  <a:schemeClr val="accent5">
                    <a:lumMod val="10000"/>
                  </a:schemeClr>
                </a:solidFill>
                <a:cs typeface="Arial" pitchFamily="34" charset="0"/>
              </a:rPr>
              <a:t>со дня утверждения списка победителей конкурсного отбора </a:t>
            </a:r>
          </a:p>
        </p:txBody>
      </p:sp>
      <p:pic>
        <p:nvPicPr>
          <p:cNvPr id="4113" name="Picture 17" descr="http://cdn.onlinewebfonts.com/svg/img_46546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902847" y="357166"/>
            <a:ext cx="102687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/>
          <a:lstStyle/>
          <a:p>
            <a:r>
              <a:rPr lang="ru-RU" sz="280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Архангельская область</a:t>
            </a:r>
            <a:br>
              <a:rPr lang="ru-RU" sz="280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280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по соглашению с </a:t>
            </a: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Министерством просвещения Российской Федерации</a:t>
            </a:r>
            <a:br>
              <a:rPr lang="ru-RU" sz="180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в </a:t>
            </a:r>
            <a:r>
              <a:rPr lang="ru-RU" sz="180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рамках мероприятия </a:t>
            </a: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в </a:t>
            </a:r>
            <a:r>
              <a:rPr lang="ru-RU" sz="180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2020 году предусмотрено предоставление </a:t>
            </a: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ru-RU" sz="180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9 </a:t>
            </a:r>
            <a:r>
              <a:rPr lang="ru-RU" sz="1800" dirty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единовременных компенсационных выплат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50D99F-3F72-407C-9FE2-69168DA6EC4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51635119"/>
              </p:ext>
            </p:extLst>
          </p:nvPr>
        </p:nvGraphicFramePr>
        <p:xfrm>
          <a:off x="4211960" y="1397000"/>
          <a:ext cx="468052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461355"/>
            <a:ext cx="4762872" cy="5025170"/>
          </a:xfrm>
          <a:prstGeom prst="rect">
            <a:avLst/>
          </a:prstGeom>
        </p:spPr>
        <p:txBody>
          <a:bodyPr/>
          <a:lstStyle/>
          <a:p>
            <a:endParaRPr lang="ru-RU" sz="1200" b="1" cap="all" dirty="0">
              <a:solidFill>
                <a:schemeClr val="accent4">
                  <a:lumMod val="25000"/>
                </a:schemeClr>
              </a:solidFill>
              <a:latin typeface="Arial Black" pitchFamily="34" charset="0"/>
            </a:endParaRPr>
          </a:p>
          <a:p>
            <a:endParaRPr lang="ru-RU" sz="1400" b="1" cap="all" dirty="0" smtClean="0">
              <a:solidFill>
                <a:schemeClr val="accent4">
                  <a:lumMod val="25000"/>
                </a:schemeClr>
              </a:solidFill>
              <a:latin typeface="+mn-lt"/>
            </a:endParaRPr>
          </a:p>
          <a:p>
            <a:r>
              <a:rPr lang="ru-RU" sz="1400" b="1" cap="all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п </a:t>
            </a:r>
            <a:r>
              <a:rPr lang="ru-RU" sz="1400" b="1" cap="all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е р е ч е н ь</a:t>
            </a:r>
            <a:endParaRPr lang="ru-RU" sz="1400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  <a:p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вакантных должностей для участия в 2020 году </a:t>
            </a:r>
            <a:b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</a:b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в конкурсном отборе  на право получения единовременной компенсационной выплаты учителю, прибывшему (переехавшему) на работу в сельские населенные пункты, </a:t>
            </a:r>
            <a:r>
              <a:rPr lang="ru-RU" sz="1400" b="1" dirty="0" smtClean="0">
                <a:solidFill>
                  <a:schemeClr val="accent4">
                    <a:lumMod val="25000"/>
                  </a:schemeClr>
                </a:solidFill>
                <a:latin typeface="+mn-lt"/>
              </a:rPr>
              <a:t>либо </a:t>
            </a:r>
            <a:r>
              <a:rPr lang="ru-RU" sz="14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рабочие поселки, либо поселки городского типа, либо города с населением до 50 тысяч человек, в Архангельской области</a:t>
            </a:r>
          </a:p>
          <a:p>
            <a:endParaRPr lang="ru-RU" sz="1400" b="1" dirty="0">
              <a:solidFill>
                <a:srgbClr val="000000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ru-RU" sz="1600" b="1" kern="0" dirty="0">
                <a:solidFill>
                  <a:schemeClr val="accent4">
                    <a:lumMod val="25000"/>
                  </a:schemeClr>
                </a:solidFill>
                <a:latin typeface="+mn-lt"/>
                <a:cs typeface="Arial" pitchFamily="34" charset="0"/>
              </a:rPr>
              <a:t>В 2020 году в Перечень включены вакансии: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-"/>
              <a:tabLst/>
              <a:defRPr/>
            </a:pPr>
            <a:r>
              <a:rPr lang="ru-RU" sz="1600" b="1" kern="0" dirty="0">
                <a:solidFill>
                  <a:schemeClr val="accent4">
                    <a:lumMod val="25000"/>
                  </a:schemeClr>
                </a:solidFill>
                <a:latin typeface="+mn-lt"/>
                <a:cs typeface="Arial" pitchFamily="34" charset="0"/>
              </a:rPr>
              <a:t>у</a:t>
            </a:r>
            <a:r>
              <a:rPr kumimoji="0" lang="ru-RU" sz="1600" b="1" i="0" u="none" strike="noStrike" kern="0" cap="none" spc="0" normalizeH="0" noProof="0" dirty="0" err="1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читель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 физики 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rgbClr val="7E00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(1)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-"/>
              <a:tabLst/>
              <a:defRPr/>
            </a:pPr>
            <a:r>
              <a:rPr lang="ru-RU" sz="1600" b="1" kern="0" baseline="0" dirty="0">
                <a:solidFill>
                  <a:schemeClr val="accent4">
                    <a:lumMod val="25000"/>
                  </a:schemeClr>
                </a:solidFill>
                <a:latin typeface="+mn-lt"/>
                <a:cs typeface="Arial" pitchFamily="34" charset="0"/>
              </a:rPr>
              <a:t>учитель математики </a:t>
            </a:r>
            <a:r>
              <a:rPr lang="ru-RU" sz="1600" b="1" kern="0" baseline="0" dirty="0">
                <a:solidFill>
                  <a:srgbClr val="7E0000"/>
                </a:solidFill>
                <a:latin typeface="+mn-lt"/>
                <a:cs typeface="Arial" pitchFamily="34" charset="0"/>
              </a:rPr>
              <a:t>(4)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-"/>
              <a:tabLst/>
              <a:defRPr/>
            </a:pP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учитель русского языка 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rgbClr val="7E00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(2)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-"/>
              <a:tabLst/>
              <a:defRPr/>
            </a:pPr>
            <a:r>
              <a:rPr lang="ru-RU" sz="1600" b="1" kern="0" baseline="0" dirty="0">
                <a:solidFill>
                  <a:schemeClr val="accent4">
                    <a:lumMod val="25000"/>
                  </a:schemeClr>
                </a:solidFill>
                <a:latin typeface="+mn-lt"/>
                <a:cs typeface="Arial" pitchFamily="34" charset="0"/>
              </a:rPr>
              <a:t>учитель</a:t>
            </a:r>
            <a:r>
              <a:rPr lang="ru-RU" sz="1600" b="1" kern="0" dirty="0">
                <a:solidFill>
                  <a:schemeClr val="accent4">
                    <a:lumMod val="25000"/>
                  </a:schemeClr>
                </a:solidFill>
                <a:latin typeface="+mn-lt"/>
                <a:cs typeface="Arial" pitchFamily="34" charset="0"/>
              </a:rPr>
              <a:t> русского языка и литературы </a:t>
            </a:r>
            <a:r>
              <a:rPr lang="ru-RU" sz="1600" b="1" kern="0" dirty="0">
                <a:solidFill>
                  <a:srgbClr val="7E0000"/>
                </a:solidFill>
                <a:latin typeface="+mn-lt"/>
                <a:cs typeface="Arial" pitchFamily="34" charset="0"/>
              </a:rPr>
              <a:t>(5)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-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учитель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 иностранного языка 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rgbClr val="7E00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(8)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-"/>
              <a:tabLst/>
              <a:defRPr/>
            </a:pPr>
            <a:r>
              <a:rPr lang="ru-RU" sz="1600" b="1" kern="0" baseline="0" dirty="0">
                <a:solidFill>
                  <a:schemeClr val="accent4">
                    <a:lumMod val="25000"/>
                  </a:schemeClr>
                </a:solidFill>
                <a:latin typeface="+mn-lt"/>
                <a:cs typeface="Arial" pitchFamily="34" charset="0"/>
              </a:rPr>
              <a:t>учитель информатики и ИКТ </a:t>
            </a:r>
            <a:r>
              <a:rPr lang="ru-RU" sz="1600" b="1" kern="0" baseline="0" dirty="0">
                <a:solidFill>
                  <a:srgbClr val="7E0000"/>
                </a:solidFill>
                <a:latin typeface="+mn-lt"/>
                <a:cs typeface="Arial" pitchFamily="34" charset="0"/>
              </a:rPr>
              <a:t>(1)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Char char="-"/>
              <a:tabLst/>
              <a:defRPr/>
            </a:pP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учитель истории, обществознания </a:t>
            </a:r>
            <a:r>
              <a:rPr kumimoji="0" lang="ru-RU" sz="1600" b="1" i="0" u="none" strike="noStrike" kern="0" cap="none" spc="0" normalizeH="0" noProof="0" dirty="0">
                <a:ln>
                  <a:noFill/>
                </a:ln>
                <a:solidFill>
                  <a:srgbClr val="7E00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(1)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7E00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8785" y="5157232"/>
            <a:ext cx="120257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+mn-lt"/>
                <a:cs typeface="Arial" pitchFamily="34" charset="0"/>
              </a:rPr>
              <a:t>40 заявок </a:t>
            </a:r>
            <a:endParaRPr lang="ru-RU" b="1" dirty="0">
              <a:solidFill>
                <a:schemeClr val="accent4">
                  <a:lumMod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6003" y="5711984"/>
            <a:ext cx="1467197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+mn-lt"/>
                <a:cs typeface="Arial" pitchFamily="34" charset="0"/>
              </a:rPr>
              <a:t>5 заявлений </a:t>
            </a:r>
            <a:endParaRPr lang="ru-RU" b="1" dirty="0">
              <a:solidFill>
                <a:schemeClr val="accent4">
                  <a:lumMod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7009" y="6249909"/>
            <a:ext cx="319767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accent4">
                    <a:lumMod val="25000"/>
                  </a:schemeClr>
                </a:solidFill>
                <a:latin typeface="+mn-lt"/>
                <a:cs typeface="Arial" pitchFamily="34" charset="0"/>
              </a:rPr>
              <a:t>п</a:t>
            </a:r>
            <a:r>
              <a:rPr lang="ru-RU" b="1" dirty="0" smtClean="0">
                <a:solidFill>
                  <a:schemeClr val="accent4">
                    <a:lumMod val="25000"/>
                  </a:schemeClr>
                </a:solidFill>
                <a:latin typeface="+mn-lt"/>
                <a:cs typeface="Arial" pitchFamily="34" charset="0"/>
              </a:rPr>
              <a:t>о состоянию на 27.02.2020 г. </a:t>
            </a:r>
            <a:endParaRPr lang="ru-RU" b="1" dirty="0">
              <a:solidFill>
                <a:schemeClr val="accent4">
                  <a:lumMod val="2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/>
          <a:lstStyle/>
          <a:p>
            <a:r>
              <a:rPr lang="ru-RU" sz="28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+mn-lt"/>
                <a:cs typeface="Arial" pitchFamily="34" charset="0"/>
              </a:rPr>
              <a:t>Контакты</a:t>
            </a:r>
            <a:endParaRPr lang="ru-RU" sz="1800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50D99F-3F72-407C-9FE2-69168DA6EC4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6554222"/>
              </p:ext>
            </p:extLst>
          </p:nvPr>
        </p:nvGraphicFramePr>
        <p:xfrm>
          <a:off x="270521" y="3140968"/>
          <a:ext cx="8549952" cy="2675180"/>
        </p:xfrm>
        <a:graphic>
          <a:graphicData uri="http://schemas.openxmlformats.org/drawingml/2006/table">
            <a:tbl>
              <a:tblPr/>
              <a:tblGrid>
                <a:gridCol w="2543927"/>
                <a:gridCol w="6006025"/>
              </a:tblGrid>
              <a:tr h="445261"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Адрес:</a:t>
                      </a:r>
                    </a:p>
                  </a:txBody>
                  <a:tcPr marL="77837" marR="162160" marT="38918" marB="38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Архангельская область, город Архангельск, Троицкий проспект, </a:t>
                      </a:r>
                      <a:r>
                        <a:rPr lang="ru-RU" sz="15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5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ru-RU" sz="15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дом </a:t>
                      </a:r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49, корпус 1, </a:t>
                      </a:r>
                      <a:r>
                        <a:rPr lang="ru-RU" sz="1500" b="1" dirty="0" err="1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каб</a:t>
                      </a:r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. 312</a:t>
                      </a:r>
                    </a:p>
                  </a:txBody>
                  <a:tcPr marL="77837" marR="77837" marT="38918" marB="38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254435"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Контактный телефон:</a:t>
                      </a:r>
                    </a:p>
                  </a:txBody>
                  <a:tcPr marL="77837" marR="162160" marT="38918" marB="38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+7 (818) 228-53-94</a:t>
                      </a:r>
                    </a:p>
                  </a:txBody>
                  <a:tcPr marL="77837" marR="77837" marT="38918" marB="38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254435">
                <a:tc>
                  <a:txBody>
                    <a:bodyPr/>
                    <a:lstStyle/>
                    <a:p>
                      <a:pPr algn="r" fontAlgn="t"/>
                      <a:r>
                        <a:rPr lang="en-US" sz="1500" b="1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Email:</a:t>
                      </a:r>
                    </a:p>
                  </a:txBody>
                  <a:tcPr marL="77837" marR="162160" marT="38918" marB="38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u="sng" dirty="0">
                          <a:solidFill>
                            <a:srgbClr val="7E0000"/>
                          </a:solidFill>
                          <a:effectLst/>
                          <a:hlinkClick r:id="rId2"/>
                        </a:rPr>
                        <a:t>Zemteacher@dvinaland.ru</a:t>
                      </a:r>
                      <a:endParaRPr lang="en-US" sz="1500" b="1" dirty="0">
                        <a:solidFill>
                          <a:srgbClr val="7E0000"/>
                        </a:solidFill>
                        <a:effectLst/>
                      </a:endParaRPr>
                    </a:p>
                  </a:txBody>
                  <a:tcPr marL="77837" marR="77837" marT="38918" marB="38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254435"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b="1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Сайт:</a:t>
                      </a:r>
                    </a:p>
                  </a:txBody>
                  <a:tcPr marL="77837" marR="162160" marT="38918" marB="38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u="sng" dirty="0">
                          <a:solidFill>
                            <a:srgbClr val="7E0000"/>
                          </a:solidFill>
                          <a:effectLst/>
                          <a:hlinkClick r:id="rId3"/>
                        </a:rPr>
                        <a:t>https://dvinaland.ru/gov/iogv/minobr/</a:t>
                      </a:r>
                      <a:endParaRPr lang="en-US" sz="1500" b="1" dirty="0">
                        <a:solidFill>
                          <a:srgbClr val="7E0000"/>
                        </a:solidFill>
                        <a:effectLst/>
                      </a:endParaRPr>
                    </a:p>
                  </a:txBody>
                  <a:tcPr marL="77837" marR="77837" marT="38918" marB="38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1208567"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Контактное лицо:</a:t>
                      </a:r>
                    </a:p>
                  </a:txBody>
                  <a:tcPr marL="77837" marR="162160" marT="38918" marB="389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err="1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Братаева</a:t>
                      </a:r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 Татьяна </a:t>
                      </a:r>
                      <a:r>
                        <a:rPr lang="ru-RU" sz="15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Анатольевна,</a:t>
                      </a:r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аналитик отдела организационной и кадровой работы </a:t>
                      </a:r>
                      <a:r>
                        <a:rPr lang="ru-RU" sz="15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5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ru-RU" sz="1500" b="1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ГАУ </a:t>
                      </a:r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Архангельской области «Центр оценки качества образования»</a:t>
                      </a:r>
                      <a:b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</a:br>
                      <a:r>
                        <a:rPr lang="ru-RU" sz="1500" b="1" u="sng" dirty="0" smtClean="0">
                          <a:solidFill>
                            <a:srgbClr val="7E0000"/>
                          </a:solidFill>
                          <a:effectLst/>
                          <a:hlinkClick r:id="rId4"/>
                        </a:rPr>
                        <a:t>brataeva@dvinaland.ru</a:t>
                      </a:r>
                      <a: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500" b="1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</a:br>
                      <a:endParaRPr lang="ru-RU" sz="1500" b="1" dirty="0"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77837" marR="77837" marT="38918" marB="389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0521" y="551643"/>
            <a:ext cx="8549952" cy="21543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38088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+mn-lt"/>
              </a:rPr>
              <a:t>Контактные данные организации,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+mn-lt"/>
              </a:rPr>
              <a:t>занимающейся вопросами приемки и обработки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+mn-lt"/>
              </a:rPr>
              <a:t>документов участников Конкурса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Г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latin typeface="+mn-lt"/>
              </a:rPr>
              <a:t>осударственное автономное учреждение Архангельской области «Центр оценки качества образования»</a:t>
            </a:r>
          </a:p>
        </p:txBody>
      </p:sp>
      <p:pic>
        <p:nvPicPr>
          <p:cNvPr id="8" name="Picture 17" descr="http://cdn.onlinewebfonts.com/svg/img_4654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977402" y="116632"/>
            <a:ext cx="1026871" cy="10001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11760" y="60932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lang="ru-RU" sz="1200" b="1" dirty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Министерство  образования и науки Архангельской области</a:t>
            </a:r>
          </a:p>
          <a:p>
            <a:pPr lvl="0" algn="ctr" eaLnBrk="0" hangingPunct="0"/>
            <a:endParaRPr lang="ru-RU" sz="800" b="1" dirty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 eaLnBrk="0" hangingPunct="0"/>
            <a:r>
              <a:rPr lang="ru-RU" sz="1200" b="1" dirty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28 февраля 2020 года </a:t>
            </a:r>
          </a:p>
        </p:txBody>
      </p:sp>
    </p:spTree>
    <p:extLst>
      <p:ext uri="{BB962C8B-B14F-4D97-AF65-F5344CB8AC3E}">
        <p14:creationId xmlns:p14="http://schemas.microsoft.com/office/powerpoint/2010/main" xmlns="" val="36252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15328" cy="868346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Подготовительный этап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2051122513"/>
              </p:ext>
            </p:extLst>
          </p:nvPr>
        </p:nvGraphicFramePr>
        <p:xfrm>
          <a:off x="214282" y="1571612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3451185037"/>
              </p:ext>
            </p:extLst>
          </p:nvPr>
        </p:nvGraphicFramePr>
        <p:xfrm>
          <a:off x="214282" y="250030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2068615965"/>
              </p:ext>
            </p:extLst>
          </p:nvPr>
        </p:nvGraphicFramePr>
        <p:xfrm>
          <a:off x="214282" y="3500438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1774017814"/>
              </p:ext>
            </p:extLst>
          </p:nvPr>
        </p:nvGraphicFramePr>
        <p:xfrm>
          <a:off x="214282" y="4500570"/>
          <a:ext cx="857256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0" name="Содержимое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4960302"/>
              </p:ext>
            </p:extLst>
          </p:nvPr>
        </p:nvGraphicFramePr>
        <p:xfrm>
          <a:off x="214282" y="5500702"/>
          <a:ext cx="857256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240211"/>
          </a:xfrm>
        </p:spPr>
        <p:txBody>
          <a:bodyPr/>
          <a:lstStyle/>
          <a:p>
            <a:pPr>
              <a:buNone/>
            </a:pPr>
            <a:r>
              <a:rPr lang="ru-RU" sz="3000" b="1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</a:rPr>
              <a:t>   Федеральный бюджет программы. Участники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26" name="Схема 25"/>
          <p:cNvGraphicFramePr/>
          <p:nvPr/>
        </p:nvGraphicFramePr>
        <p:xfrm>
          <a:off x="428596" y="2214554"/>
          <a:ext cx="8286808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428596" y="4357694"/>
          <a:ext cx="2657541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71472" y="5429264"/>
          <a:ext cx="228601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86248" y="142852"/>
            <a:ext cx="4765655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Схема 27"/>
          <p:cNvGraphicFramePr/>
          <p:nvPr/>
        </p:nvGraphicFramePr>
        <p:xfrm>
          <a:off x="3143240" y="4357694"/>
          <a:ext cx="2657541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857884" y="4357694"/>
          <a:ext cx="2657541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2" name="Схема 31"/>
          <p:cNvGraphicFramePr/>
          <p:nvPr/>
        </p:nvGraphicFramePr>
        <p:xfrm>
          <a:off x="3286116" y="5429264"/>
          <a:ext cx="228601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3" name="Схема 32"/>
          <p:cNvGraphicFramePr/>
          <p:nvPr/>
        </p:nvGraphicFramePr>
        <p:xfrm>
          <a:off x="6000760" y="5429264"/>
          <a:ext cx="2286016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7972452" cy="1143000"/>
          </a:xfrm>
        </p:spPr>
        <p:txBody>
          <a:bodyPr/>
          <a:lstStyle/>
          <a:p>
            <a:pPr lvl="0"/>
            <a:r>
              <a:rPr lang="ru-RU" b="0" dirty="0">
                <a:solidFill>
                  <a:schemeClr val="accent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Портал «Земский учитель» 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https://zemteacher.edu.ru/</a:t>
            </a:r>
            <a:r>
              <a:rPr lang="ru-RU" b="0" dirty="0">
                <a:solidFill>
                  <a:schemeClr val="accent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b="0" dirty="0">
                <a:solidFill>
                  <a:schemeClr val="accent2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88313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s://cdn.pixabay.com/photo/2016/08/31/00/44/www-163243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71480"/>
            <a:ext cx="110258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7158" y="642918"/>
            <a:ext cx="79724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Условия участия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628064" cy="510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https://c7.hotpng.com/preview/261/559/738/checkbox-check-mark-computer-icons-ot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14686"/>
            <a:ext cx="538429" cy="500066"/>
          </a:xfrm>
          <a:prstGeom prst="rect">
            <a:avLst/>
          </a:prstGeom>
          <a:noFill/>
        </p:spPr>
      </p:pic>
      <p:pic>
        <p:nvPicPr>
          <p:cNvPr id="11" name="Picture 6" descr="https://c7.hotpng.com/preview/261/559/738/checkbox-check-mark-computer-icons-ot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500570"/>
            <a:ext cx="538429" cy="500066"/>
          </a:xfrm>
          <a:prstGeom prst="rect">
            <a:avLst/>
          </a:prstGeom>
          <a:noFill/>
        </p:spPr>
      </p:pic>
      <p:pic>
        <p:nvPicPr>
          <p:cNvPr id="12" name="Picture 6" descr="https://c7.hotpng.com/preview/261/559/738/checkbox-check-mark-computer-icons-ot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786454"/>
            <a:ext cx="538429" cy="50006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86182" y="142852"/>
            <a:ext cx="5214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https://zemteacher.edu.ru/</a:t>
            </a:r>
            <a:r>
              <a:rPr lang="ru-RU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3200" b="1" dirty="0"/>
          </a:p>
        </p:txBody>
      </p:sp>
      <p:pic>
        <p:nvPicPr>
          <p:cNvPr id="14" name="Picture 6" descr="https://cdn.pixabay.com/photo/2016/08/31/00/44/www-163243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5441" y="785794"/>
            <a:ext cx="808559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57000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86182" y="0"/>
            <a:ext cx="5214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https://zemteacher.edu.ru/</a:t>
            </a:r>
            <a:r>
              <a:rPr lang="ru-RU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3200" b="1" dirty="0"/>
          </a:p>
        </p:txBody>
      </p:sp>
      <p:pic>
        <p:nvPicPr>
          <p:cNvPr id="8" name="Picture 6" descr="https://cdn.pixabay.com/photo/2016/08/31/00/44/www-163243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5441" y="571480"/>
            <a:ext cx="808559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5720" y="214290"/>
            <a:ext cx="58579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Банк вакансий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820076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6929486" cy="29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s://cdn.pixabay.com/photo/2016/08/31/00/44/www-163243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5441" y="571480"/>
            <a:ext cx="808559" cy="78581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786182" y="0"/>
            <a:ext cx="5214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https://zemteacher.edu.ru/</a:t>
            </a:r>
            <a:r>
              <a:rPr lang="ru-RU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2844" y="285728"/>
            <a:ext cx="50720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Условия участия 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68782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357670"/>
            <a:ext cx="580449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786182" y="0"/>
            <a:ext cx="5214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https://zemteacher.edu.ru/</a:t>
            </a:r>
            <a:r>
              <a:rPr lang="ru-RU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3200" b="1" dirty="0"/>
          </a:p>
        </p:txBody>
      </p:sp>
      <p:pic>
        <p:nvPicPr>
          <p:cNvPr id="14" name="Picture 6" descr="https://cdn.pixabay.com/photo/2016/08/31/00/44/www-163243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5441" y="571480"/>
            <a:ext cx="808559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0DBE4-D7B5-411B-8F67-321C4E39514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85720" y="214290"/>
            <a:ext cx="85725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Условия участия</a:t>
            </a:r>
          </a:p>
          <a:p>
            <a:pPr lvl="0" algn="ctr" eaLnBrk="0" hangingPunct="0"/>
            <a:r>
              <a:rPr lang="en-US" sz="2800" b="1" kern="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https://dvinaland.ru/gov/iogv/minobr/zemteacher/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714876" y="3929066"/>
            <a:ext cx="1428760" cy="35719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68" y="1432702"/>
            <a:ext cx="8934128" cy="474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 bwMode="auto">
          <a:xfrm>
            <a:off x="5148064" y="4376443"/>
            <a:ext cx="1643074" cy="35719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Другая 5">
      <a:dk1>
        <a:srgbClr val="FFE9CC"/>
      </a:dk1>
      <a:lt1>
        <a:srgbClr val="FFFFFF"/>
      </a:lt1>
      <a:dk2>
        <a:srgbClr val="FFF4E5"/>
      </a:dk2>
      <a:lt2>
        <a:srgbClr val="99CC00"/>
      </a:lt2>
      <a:accent1>
        <a:srgbClr val="FFF4CB"/>
      </a:accent1>
      <a:accent2>
        <a:srgbClr val="DCF2C0"/>
      </a:accent2>
      <a:accent3>
        <a:srgbClr val="DCD0BC"/>
      </a:accent3>
      <a:accent4>
        <a:srgbClr val="E1E6CE"/>
      </a:accent4>
      <a:accent5>
        <a:srgbClr val="FFF4CB"/>
      </a:accent5>
      <a:accent6>
        <a:srgbClr val="CFD7B1"/>
      </a:accent6>
      <a:hlink>
        <a:srgbClr val="FF4040"/>
      </a:hlink>
      <a:folHlink>
        <a:srgbClr val="FF99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517</Words>
  <Application>Microsoft Office PowerPoint</Application>
  <PresentationFormat>Экран (4:3)</PresentationFormat>
  <Paragraphs>127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Течение</vt:lpstr>
      <vt:lpstr>Слайд 1</vt:lpstr>
      <vt:lpstr>Подготовительный этап</vt:lpstr>
      <vt:lpstr>Слайд 3</vt:lpstr>
      <vt:lpstr>Портал «Земский учитель» https://zemteacher.edu.ru/ 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условия отбора (при несоответствии им претендент  не допускается к конкурсному отбору)</vt:lpstr>
      <vt:lpstr>Дополнительные критерии отбора (оцениваются в ходе конкурсного отбора  при рейтинговании претендентов)</vt:lpstr>
      <vt:lpstr> Этапы конкурсного отбора (ежегодно в период реализации Мероприятия)</vt:lpstr>
      <vt:lpstr>Архангельская область  по соглашению с Министерством просвещения Российской Федерации в рамках мероприятия в 2020 году предусмотрено предоставление  9 единовременных компенсационных выплат</vt:lpstr>
      <vt:lpstr>Контакты</vt:lpstr>
    </vt:vector>
  </TitlesOfParts>
  <Company>ООАО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Molchanova</dc:creator>
  <cp:lastModifiedBy>Имя</cp:lastModifiedBy>
  <cp:revision>357</cp:revision>
  <cp:lastPrinted>2020-02-26T06:33:35Z</cp:lastPrinted>
  <dcterms:created xsi:type="dcterms:W3CDTF">2010-10-09T06:38:09Z</dcterms:created>
  <dcterms:modified xsi:type="dcterms:W3CDTF">2020-02-27T17:51:25Z</dcterms:modified>
</cp:coreProperties>
</file>