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261" r:id="rId3"/>
    <p:sldId id="264" r:id="rId4"/>
    <p:sldId id="265" r:id="rId5"/>
    <p:sldId id="266" r:id="rId6"/>
    <p:sldId id="267" r:id="rId7"/>
    <p:sldId id="268" r:id="rId8"/>
    <p:sldId id="272" r:id="rId9"/>
    <p:sldId id="283" r:id="rId10"/>
    <p:sldId id="284" r:id="rId11"/>
    <p:sldId id="273" r:id="rId12"/>
    <p:sldId id="281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CC66"/>
    <a:srgbClr val="FFCCFF"/>
    <a:srgbClr val="CCFFFF"/>
    <a:srgbClr val="FF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E1E08-5B59-4C6E-9D2E-39D282E5384D}" type="datetimeFigureOut">
              <a:rPr lang="ru-RU" smtClean="0"/>
              <a:t>08.02.2020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8D04B-6DBA-414D-A43A-F90326FB26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8D04B-6DBA-414D-A43A-F90326FB26F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80C38E1-B7FC-40AA-950C-7BB3FF64B9A8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0515BC0-5A16-4B33-89EB-9DE844274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623828" y="3480134"/>
            <a:ext cx="4749091" cy="112973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Ленский муниципальный район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881" y="5633917"/>
            <a:ext cx="4364260" cy="116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5" t="23917" r="30500" b="26744"/>
          <a:stretch/>
        </p:blipFill>
        <p:spPr bwMode="auto">
          <a:xfrm>
            <a:off x="4550880" y="4509120"/>
            <a:ext cx="4365864" cy="105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30" y="29344"/>
            <a:ext cx="5410766" cy="228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199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</a:rPr>
              <a:t>Сойгинская</a:t>
            </a:r>
            <a:r>
              <a:rPr lang="ru-RU" dirty="0" smtClean="0">
                <a:solidFill>
                  <a:srgbClr val="FF0000"/>
                </a:solidFill>
              </a:rPr>
              <a:t>  СШ»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ЗавРОО\Desktop\20190924_1056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773083" cy="35798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980728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 1 сентября 2019 на базе  МБОУ «</a:t>
            </a:r>
            <a:r>
              <a:rPr lang="ru-RU" sz="1400" dirty="0" err="1" smtClean="0"/>
              <a:t>Сойгинская</a:t>
            </a:r>
            <a:r>
              <a:rPr lang="ru-RU" sz="1400" dirty="0" smtClean="0"/>
              <a:t> СШ»  в рамках федерального проекта «Современная школа» национального проекта «Образование» начал работу Центр образования цифрового и гуманитарного профиля «Точка роста». На базе Центра  реализуются  общеобразовательные программы по предметным областям «Технология», «Информатика», «ОБЖ» с обновленным содержанием и материально-технической базой и  программы дополнительного образования по IT-технологиям, </a:t>
            </a:r>
            <a:r>
              <a:rPr lang="ru-RU" sz="1400" dirty="0" err="1" smtClean="0"/>
              <a:t>медиатворчеству</a:t>
            </a:r>
            <a:r>
              <a:rPr lang="ru-RU" sz="1400" dirty="0" smtClean="0"/>
              <a:t>, шахматному образованию, проектной и внеурочной деятельности, а также </a:t>
            </a:r>
            <a:r>
              <a:rPr lang="ru-RU" sz="1400" dirty="0" err="1" smtClean="0"/>
              <a:t>социокультурные</a:t>
            </a:r>
            <a:r>
              <a:rPr lang="ru-RU" sz="1400" dirty="0" smtClean="0"/>
              <a:t> мероприятия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085184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«Точка роста» - это новое место творчества, созидания, прорыва в будущее, новые условия развития для наших ребят, что  позволит им быть успешными и </a:t>
            </a:r>
            <a:r>
              <a:rPr lang="ru-RU" dirty="0" err="1" smtClean="0"/>
              <a:t>конкурентноспособными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1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Ожидаемый результат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0364" y="1052736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Формирование у учащихся таких умений , как: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креативно мыслить,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находить нестандартные решения,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подбирать альтернативные подходы к решению задачи,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осваивать новые цифровые ресурсы,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анализировать и давать оценку,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создавать продукт своей деятельности, полезный обществу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120" y="33389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ortrait of young businessman with toy paper wings. Success, creative and startup concept. Copy space for your text Ð¤Ð¾ÑÐ¾ ÑÐ¾ ÑÑÐ¾ÐºÐ° - 436045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452" y="4822901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etty smart schoolgirl in big glasses and academic hat stands with opened book at the blackboard. Education. Ð¤Ð¾ÑÐ¾ ÑÐ¾ ÑÑÐ¾ÐºÐ° - 36120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03010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ducation and school concept - little student girl studying at school Ð¤Ð¾ÑÐ¾ ÑÐ¾ ÑÑÐ¾ÐºÐ° - 221847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4383"/>
            <a:ext cx="253874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9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468047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/>
                <a:solidFill>
                  <a:schemeClr val="accent3"/>
                </a:solidFill>
              </a:rPr>
              <a:t>«Точка роста» выполнит функцию общественного пространства для развития общекультурных компетенций, цифровой грамотности, шахматного образования, проектной деятельности, творческой социальной самореализации школьников, педагогов, родительской общественности</a:t>
            </a:r>
            <a:endParaRPr lang="ru-RU" sz="360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122">
            <a:off x="3430335" y="4946038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greece-mebel.com/images/blog/5/%D0%9C%D0%BE%D0%B4%D0%BD%D1%8B%D0%B9_%D0%B8_%D0%BF%D1%80%D0%B0%D0%B2%D0%B8%D0%BB%D1%8C%D0%BD%D1%8B%D0%B9_%D0%B4%D0%B8%D0%B7%D0%B0%D0%B9%D0%BD_%D0%B4%D0%B5%D1%82%D1%81%D0%BA%D0%BE%D0%B9_%D0%BA%D0%BE%D0%BC%D0%BD%D0%B0%D1%82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09120"/>
            <a:ext cx="3042199" cy="20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75589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468047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3600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ln/>
                <a:solidFill>
                  <a:schemeClr val="accent3"/>
                </a:solidFill>
              </a:rPr>
              <a:t>НАШИ ПЛАНЫ</a:t>
            </a:r>
            <a:endParaRPr lang="ru-RU" sz="360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8122">
            <a:off x="3430335" y="4946038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196752"/>
            <a:ext cx="70567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 smtClean="0"/>
              <a:t>2020-2021 учебном году открытие центров </a:t>
            </a:r>
            <a:r>
              <a:rPr lang="ru-RU" sz="2000" dirty="0" smtClean="0"/>
              <a:t>«ТОЧКА РОСТА » </a:t>
            </a:r>
            <a:r>
              <a:rPr lang="ru-RU" sz="2000" dirty="0" smtClean="0"/>
              <a:t>в МБОУ «</a:t>
            </a:r>
            <a:r>
              <a:rPr lang="ru-RU" sz="2000" dirty="0" err="1" smtClean="0"/>
              <a:t>Урдомская</a:t>
            </a:r>
            <a:r>
              <a:rPr lang="ru-RU" sz="2000" dirty="0" smtClean="0"/>
              <a:t> СШ»и МБОУ «</a:t>
            </a:r>
            <a:r>
              <a:rPr lang="ru-RU" sz="2000" dirty="0" err="1" smtClean="0"/>
              <a:t>Козьминская</a:t>
            </a:r>
            <a:r>
              <a:rPr lang="ru-RU" sz="2000" dirty="0" smtClean="0"/>
              <a:t> </a:t>
            </a:r>
            <a:r>
              <a:rPr lang="ru-RU" sz="2000" dirty="0" smtClean="0"/>
              <a:t>СШ»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43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>
            <a:off x="395536" y="476672"/>
            <a:ext cx="8208912" cy="5472608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637" y="908720"/>
            <a:ext cx="3610744" cy="1569659"/>
          </a:xfrm>
          <a:solidFill>
            <a:srgbClr val="CCFF99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социальная самореализация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662982" cy="16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3292" y="4077072"/>
            <a:ext cx="3194819" cy="1569660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п</a:t>
            </a:r>
            <a:r>
              <a:rPr lang="ru-RU" sz="3200" dirty="0" smtClean="0">
                <a:solidFill>
                  <a:prstClr val="black"/>
                </a:solidFill>
              </a:rPr>
              <a:t>роектная деятельность</a:t>
            </a:r>
          </a:p>
          <a:p>
            <a:pPr algn="ctr"/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5140" y="2564904"/>
            <a:ext cx="2659273" cy="10772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ц</a:t>
            </a:r>
            <a:r>
              <a:rPr lang="ru-RU" sz="3200" dirty="0" smtClean="0">
                <a:solidFill>
                  <a:prstClr val="black"/>
                </a:solidFill>
              </a:rPr>
              <a:t>ифровая грамотность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908720"/>
            <a:ext cx="3554859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развитие </a:t>
            </a:r>
            <a:r>
              <a:rPr lang="ru-RU" sz="3200" dirty="0">
                <a:solidFill>
                  <a:prstClr val="black"/>
                </a:solidFill>
              </a:rPr>
              <a:t>общекультурных компетенций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75001"/>
            <a:ext cx="2690860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шахматное образование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7229" y="3960342"/>
            <a:ext cx="3888432" cy="1569660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общественное пространство для </a:t>
            </a:r>
            <a:r>
              <a:rPr lang="ru-RU" sz="3200" dirty="0" smtClean="0">
                <a:solidFill>
                  <a:prstClr val="black"/>
                </a:solidFill>
              </a:rPr>
              <a:t>населения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71738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8451" y="5717386"/>
            <a:ext cx="337554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родители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9" y="0"/>
            <a:ext cx="2929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ПЕДАГОГИ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6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104456" cy="10801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Цели деятельности Центра «Точка роста» 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97512" cy="3579849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/>
              <a:t>создание условий для внедрения на уровнях начального общего, основного общего и (или)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</a:t>
            </a:r>
            <a:r>
              <a:rPr lang="ru-RU" sz="2000" dirty="0" smtClean="0"/>
              <a:t>,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/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обновление содержания и совершенствование методов обучения предметных областей «Технология», «Математика и информатика», «Физическая культура и основы безопасности жизнедеятельности».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53477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2431"/>
            <a:ext cx="2594726" cy="172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876065"/>
            <a:ext cx="3373968" cy="18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72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Задачи деятельности </a:t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>Центра «Точка роста»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579849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охват своей деятельностью на обновленной материально-технической базе не менее 100% обучающихся образовательной организации, осваивающих основную общеобразовательную программу по предметным областям «Технология», «Математика и информатика», «Физическая культура и основы безопасности жизнедеятельности»,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обеспечение </a:t>
            </a:r>
            <a:r>
              <a:rPr lang="ru-RU" sz="2000" dirty="0"/>
              <a:t>не менее 70% охвата от общего контингента обучающихся в образовательной организации дополнительными общеобразовательными программами цифрового, естественнонаучного, технического и гуманитарного профилей во внеурочное время, в том числе с использованием дистанционных форм обучения и сетевого партнерства.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927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67016"/>
            <a:ext cx="2081808" cy="185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490" y="4915342"/>
            <a:ext cx="2471065" cy="185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7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Функции Центра «Точка роста»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357984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Реализация основных общеобразовательных программ в части предметных областей «Технология», «Математика и информатика», «Физическая культура и основы безопасности жизнедеятельности», в том числе обеспечение внедрения обновленного содержания</a:t>
            </a:r>
          </a:p>
          <a:p>
            <a:r>
              <a:rPr lang="ru-RU" sz="1800" dirty="0"/>
              <a:t>Реализация </a:t>
            </a:r>
            <a:r>
              <a:rPr lang="ru-RU" sz="1800" dirty="0" err="1"/>
              <a:t>разноуровневых</a:t>
            </a:r>
            <a:r>
              <a:rPr lang="ru-RU" sz="1800" dirty="0"/>
              <a:t> дополнительных общеобразовательных программ цифрового, естественнонаучного, технического и гуманитарного профилей, а также иных программ в рамках внеурочной деятельности </a:t>
            </a:r>
            <a:r>
              <a:rPr lang="ru-RU" sz="1800" dirty="0" smtClean="0"/>
              <a:t>обучающихся</a:t>
            </a:r>
          </a:p>
          <a:p>
            <a:pPr lvl="0"/>
            <a:r>
              <a:rPr lang="ru-RU" sz="1800" dirty="0"/>
              <a:t>Обеспечение создания, апробации и внедрения модели равного доступа к современным общеобразовательным программам цифрового, естественнонаучного, технического и гуманитарного профилей детям иных населенных пунктов сельских территорий.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961" y="116632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0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Функции Центра «Точка роста»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712968" cy="3579849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Внедрение сетевых форм реализации программ дополнительного образования.</a:t>
            </a:r>
          </a:p>
          <a:p>
            <a:pPr lvl="0"/>
            <a:r>
              <a:rPr lang="ru-RU" sz="1800" dirty="0"/>
              <a:t>Организация внеурочной деятельности в каникулярный период, разработка соответствующих образовательных программ, в том числе для пришкольных лагерей.</a:t>
            </a:r>
          </a:p>
          <a:p>
            <a:pPr lvl="0"/>
            <a:r>
              <a:rPr lang="ru-RU" sz="1800" dirty="0"/>
              <a:t>Содействие развитию шахматного образования.</a:t>
            </a:r>
          </a:p>
          <a:p>
            <a:pPr lvl="0"/>
            <a:r>
              <a:rPr lang="ru-RU" sz="1800" dirty="0"/>
              <a:t>Вовлечение обучающихся и педагогов в проектную деятельность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Обеспечение реализации мер по непрерывному развитию педагогических и управленческих кадров, включая повышение квалификации руководителей и педагогов Центра, реализующих основные и дополнительные общеобразовательные программы цифрового, естественнонаучного, технического, гуманитарного и социокультурного профилей.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6" y="0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9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Функции Центра «Точка роста»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•	Реализация мероприятий по информированию и просвещению населения в области цифровых и гуманитарных компетенций.</a:t>
            </a:r>
          </a:p>
          <a:p>
            <a:pPr marL="0" indent="0">
              <a:buNone/>
            </a:pPr>
            <a:r>
              <a:rPr lang="ru-RU" sz="1800" dirty="0" smtClean="0"/>
              <a:t>•	Информационное сопровождение учебно-воспитательной деятельности Центра, системы внеурочных мероприятий с совместным участием детей, педагогов, родительской общественности, в том числе на сайте образовательной организации и иных информационных ресурсах.</a:t>
            </a:r>
          </a:p>
          <a:p>
            <a:pPr marL="0" indent="0">
              <a:buNone/>
            </a:pPr>
            <a:r>
              <a:rPr lang="ru-RU" sz="1800" dirty="0" smtClean="0"/>
              <a:t>•	Содействие созданию и развитию общественного движения школьников, направленного на личностное развитие, социальную активность через проектную деятельность, различные программы дополнительного образования детей.</a:t>
            </a:r>
          </a:p>
          <a:p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4220" y="332656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oteBook Master\Pictures\2019-09-16 к стендам точки роста\к стендам точки роста 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40763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9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/>
                <a:solidFill>
                  <a:schemeClr val="accent3"/>
                </a:solidFill>
              </a:rPr>
              <a:t>Сетевое взаимодействие со школами сети, района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Разработка графика проведения урочных занятий на базе Центра с использованием оборудования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Составление нелинейного расписания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Проведение занятий внеурочной деятельности </a:t>
            </a:r>
            <a:endParaRPr lang="ru-RU" sz="2400" dirty="0" smtClean="0"/>
          </a:p>
          <a:p>
            <a:pPr algn="just"/>
            <a:r>
              <a:rPr lang="ru-RU" sz="2400" dirty="0" smtClean="0"/>
              <a:t>( </a:t>
            </a:r>
            <a:r>
              <a:rPr lang="ru-RU" sz="2400" dirty="0" smtClean="0"/>
              <a:t>модульные проекты)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Отбор проектных работ, возможных к разработке и реализации на базе Центра, реализация проектов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Привлечение к участию в мероприятиях Центра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2581880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</a:rPr>
              <a:t>Яренская</a:t>
            </a:r>
            <a:r>
              <a:rPr lang="ru-RU" dirty="0" smtClean="0">
                <a:solidFill>
                  <a:srgbClr val="FF0000"/>
                </a:solidFill>
              </a:rPr>
              <a:t> СШ»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ЗавРОО\Desktop\Kvadrokopter-v-polyo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592288" cy="18664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764704"/>
            <a:ext cx="31683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24 сентября в 15 часов в </a:t>
            </a:r>
            <a:r>
              <a:rPr lang="ru-RU" sz="1200" dirty="0" err="1" smtClean="0"/>
              <a:t>Яренской</a:t>
            </a:r>
            <a:r>
              <a:rPr lang="ru-RU" sz="1200" dirty="0" smtClean="0"/>
              <a:t> школе состоялось открытие Центра образования цифрового и гуманитарного профилей «Точка роста».</a:t>
            </a:r>
          </a:p>
          <a:p>
            <a:pPr algn="just"/>
            <a:r>
              <a:rPr lang="ru-RU" sz="1200" dirty="0" smtClean="0"/>
              <a:t>Создание такого центра предусмотрено федеральным проектом "Современная школа" (входит в нацпроект "Образование").</a:t>
            </a:r>
          </a:p>
          <a:p>
            <a:pPr algn="just"/>
            <a:r>
              <a:rPr lang="ru-RU" sz="1200" dirty="0" smtClean="0"/>
              <a:t>     В школе была обновлена материально-техническая база, закуплено современное оборудование: компьютеры, аудио, видеоаппаратура, мощный </a:t>
            </a:r>
            <a:r>
              <a:rPr lang="ru-RU" sz="1200" dirty="0" err="1" smtClean="0"/>
              <a:t>квадрокоптер</a:t>
            </a:r>
            <a:r>
              <a:rPr lang="ru-RU" sz="1200" dirty="0" smtClean="0"/>
              <a:t>, шлем виртуальной реальности, наборы для 3D-моделирования и робототехнические модули, 3D – принтер, шахматные столы и многое другое. Все это позволит по-новому подойти к обучению детей по таким предметам, как "Технология", "Информатика", "Основы безопасности жизнедеятельности", «Шахматы».</a:t>
            </a:r>
            <a:endParaRPr lang="ru-RU" sz="1200" dirty="0"/>
          </a:p>
        </p:txBody>
      </p:sp>
      <p:pic>
        <p:nvPicPr>
          <p:cNvPr id="1028" name="Picture 4" descr="C:\Users\ЗавРОО\Desktop\shkolnyy-etap-Vserossiyskogo-shahmatnogo-turnira-Belaya-lad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4142063" cy="2167186"/>
          </a:xfrm>
          <a:prstGeom prst="rect">
            <a:avLst/>
          </a:prstGeom>
          <a:noFill/>
        </p:spPr>
      </p:pic>
      <p:pic>
        <p:nvPicPr>
          <p:cNvPr id="1029" name="Picture 5" descr="C:\Users\ЗавРОО\Desktop\c82bfed3-ab15-94b0-28b2-3a373a1c35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37112"/>
            <a:ext cx="2815408" cy="1876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1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192</TotalTime>
  <Words>538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Слайд 1</vt:lpstr>
      <vt:lpstr>социальная самореализация </vt:lpstr>
      <vt:lpstr>Цели деятельности Центра «Точка роста» </vt:lpstr>
      <vt:lpstr>Задачи деятельности  Центра «Точка роста»</vt:lpstr>
      <vt:lpstr>Функции Центра «Точка роста»</vt:lpstr>
      <vt:lpstr>Функции Центра «Точка роста»</vt:lpstr>
      <vt:lpstr>Функции Центра «Точка роста»</vt:lpstr>
      <vt:lpstr>Сетевое взаимодействие со школами сети, района</vt:lpstr>
      <vt:lpstr>МБОУ «Яренская СШ»</vt:lpstr>
      <vt:lpstr>МБОУ «Сойгинская  СШ»</vt:lpstr>
      <vt:lpstr>Ожидаемый результат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 детей:  современные векторы  развития»  О работе Центра   образования  цифрового и  гуманитарного  профилей  « Точка роста» в рамках федерального проекта    « Современная школа»</dc:title>
  <dc:creator>NoteBook Master</dc:creator>
  <cp:lastModifiedBy>ЗавРОО</cp:lastModifiedBy>
  <cp:revision>21</cp:revision>
  <dcterms:created xsi:type="dcterms:W3CDTF">2019-08-27T18:27:30Z</dcterms:created>
  <dcterms:modified xsi:type="dcterms:W3CDTF">2020-02-08T10:07:16Z</dcterms:modified>
</cp:coreProperties>
</file>