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6" r:id="rId5"/>
    <p:sldId id="269" r:id="rId6"/>
    <p:sldId id="261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45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914400"/>
            <a:ext cx="7391400" cy="1752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Урок </a:t>
            </a:r>
            <a:r>
              <a:rPr lang="ru-RU" dirty="0" smtClean="0">
                <a:solidFill>
                  <a:srgbClr val="002060"/>
                </a:solidFill>
              </a:rPr>
              <a:t>математики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в 4б классе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МБОУ «УСШ»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505200"/>
            <a:ext cx="7620000" cy="1905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«Развитие математической функциональной грамотности через решение задач»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8200" y="533400"/>
            <a:ext cx="8305800" cy="24384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«Математику  уже  затем  учить  надо, что  она  ум  в  порядок  приводит»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                                         М.В. Ломоносов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38200" y="3505200"/>
            <a:ext cx="7848600" cy="3124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rgbClr val="C00000"/>
                </a:solidFill>
              </a:rPr>
              <a:t>«Ум  заключается  не  только  в знании,  но  и  в  умении прилагать  знания  на  деле»</a:t>
            </a:r>
          </a:p>
          <a:p>
            <a:pPr>
              <a:buNone/>
            </a:pPr>
            <a:r>
              <a:rPr lang="ru-RU" sz="4000" dirty="0" smtClean="0">
                <a:solidFill>
                  <a:srgbClr val="C00000"/>
                </a:solidFill>
              </a:rPr>
              <a:t>                                                 Аристотель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6096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14400" y="533400"/>
            <a:ext cx="7772400" cy="59436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600" i="1" u="sng" dirty="0" smtClean="0">
                <a:solidFill>
                  <a:srgbClr val="002060"/>
                </a:solidFill>
              </a:rPr>
              <a:t>Задание.</a:t>
            </a:r>
            <a:r>
              <a:rPr lang="ru-RU" sz="3600" i="1" dirty="0" smtClean="0">
                <a:solidFill>
                  <a:srgbClr val="002060"/>
                </a:solidFill>
              </a:rPr>
              <a:t>      Уберите лишнее:</a:t>
            </a:r>
          </a:p>
          <a:p>
            <a:pPr algn="ctr">
              <a:buNone/>
            </a:pPr>
            <a:endParaRPr lang="ru-RU" dirty="0" smtClean="0"/>
          </a:p>
          <a:p>
            <a:pPr algn="ctr"/>
            <a:r>
              <a:rPr lang="ru-RU" sz="4400" i="1" dirty="0" smtClean="0"/>
              <a:t>условие</a:t>
            </a:r>
            <a:endParaRPr lang="ru-RU" sz="4400" dirty="0" smtClean="0"/>
          </a:p>
          <a:p>
            <a:pPr algn="ctr"/>
            <a:r>
              <a:rPr lang="ru-RU" sz="4400" i="1" dirty="0" smtClean="0"/>
              <a:t>краткая запись</a:t>
            </a:r>
            <a:endParaRPr lang="ru-RU" sz="4400" dirty="0" smtClean="0"/>
          </a:p>
          <a:p>
            <a:pPr algn="ctr"/>
            <a:r>
              <a:rPr lang="ru-RU" sz="4400" i="1" dirty="0" smtClean="0"/>
              <a:t>падеж</a:t>
            </a:r>
            <a:endParaRPr lang="ru-RU" sz="4400" dirty="0" smtClean="0"/>
          </a:p>
          <a:p>
            <a:pPr algn="ctr"/>
            <a:r>
              <a:rPr lang="ru-RU" sz="4400" i="1" dirty="0" smtClean="0"/>
              <a:t>ответ</a:t>
            </a:r>
            <a:endParaRPr lang="ru-RU" sz="4400" dirty="0" smtClean="0"/>
          </a:p>
          <a:p>
            <a:pPr algn="ctr"/>
            <a:r>
              <a:rPr lang="ru-RU" sz="4400" i="1" dirty="0" smtClean="0"/>
              <a:t>пример</a:t>
            </a:r>
            <a:endParaRPr lang="ru-RU" sz="4400" dirty="0" smtClean="0"/>
          </a:p>
          <a:p>
            <a:pPr algn="ctr"/>
            <a:r>
              <a:rPr lang="ru-RU" sz="4400" i="1" dirty="0" smtClean="0"/>
              <a:t>циркуль</a:t>
            </a:r>
          </a:p>
          <a:p>
            <a:pPr algn="ctr"/>
            <a:r>
              <a:rPr lang="ru-RU" sz="4400" i="1" dirty="0" smtClean="0"/>
              <a:t>линейка</a:t>
            </a:r>
            <a:endParaRPr lang="ru-RU" sz="4400" dirty="0" smtClean="0"/>
          </a:p>
          <a:p>
            <a:pPr algn="ctr"/>
            <a:endParaRPr lang="ru-RU" sz="4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/>
              <a:t>Цель урока: </a:t>
            </a:r>
            <a:r>
              <a:rPr lang="ru-RU" i="1" dirty="0" smtClean="0"/>
              <a:t>совершенствовать умение решать задачи разных видов, отрабатывать вычислительные приемы.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609600"/>
            <a:ext cx="7498080" cy="5638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/>
              <a:t>План:</a:t>
            </a:r>
            <a:endParaRPr lang="ru-RU" b="1" dirty="0" smtClean="0"/>
          </a:p>
          <a:p>
            <a:r>
              <a:rPr lang="ru-RU" i="1" dirty="0" smtClean="0"/>
              <a:t>1) закрепление умения решать задачи с единицами времени, на движение;</a:t>
            </a:r>
            <a:endParaRPr lang="ru-RU" dirty="0" smtClean="0"/>
          </a:p>
          <a:p>
            <a:r>
              <a:rPr lang="ru-RU" i="1" dirty="0" smtClean="0"/>
              <a:t>2) повторение названий компонентов математических действий, совершенствование навыка решения уравнений;</a:t>
            </a:r>
            <a:endParaRPr lang="ru-RU" dirty="0" smtClean="0"/>
          </a:p>
          <a:p>
            <a:r>
              <a:rPr lang="ru-RU" i="1" dirty="0" smtClean="0"/>
              <a:t>3) развитие умения решать сюжетные задачи  с элементами финансовой грамотности.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95400" y="0"/>
            <a:ext cx="7638288" cy="1676400"/>
          </a:xfrm>
        </p:spPr>
        <p:txBody>
          <a:bodyPr>
            <a:normAutofit/>
          </a:bodyPr>
          <a:lstStyle/>
          <a:p>
            <a:r>
              <a:rPr lang="ru-RU" dirty="0" smtClean="0"/>
              <a:t>Один день </a:t>
            </a:r>
            <a:br>
              <a:rPr lang="ru-RU" dirty="0" smtClean="0"/>
            </a:br>
            <a:r>
              <a:rPr lang="ru-RU" dirty="0" smtClean="0"/>
              <a:t>из жизни ученицы 4 класса…</a:t>
            </a:r>
            <a:endParaRPr lang="ru-RU" dirty="0"/>
          </a:p>
        </p:txBody>
      </p:sp>
      <p:sp>
        <p:nvSpPr>
          <p:cNvPr id="13314" name="AutoShape 2" descr="https://kartinkof.club/uploads/posts/2022-06/1655401108_33-kartinkof-club-p-kartinki-s-dnem-matematika-3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pravorub.ru/upload/content/2021/01/05/ecfa7236cad45a292ac7c23e50cde8eb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17" name="Picture 5" descr="E:\РАБОТА ШКОЛА\2022-2023 уч.г\открытый урок в 4б математика Функц грамотность\ecfa7236cad45a292ac7c23e50cde8eb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828800"/>
            <a:ext cx="6705600" cy="502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90600" y="381000"/>
            <a:ext cx="7943088" cy="58674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Задача 1.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Уроки в школе начинаются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 ч 00 мин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 заканчиваются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13 ч 30 мин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Ученица тратит на утренние процедуры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30 мин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на завтрак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 мин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Дорога от дома до школы занимает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 мин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какое время утром девочке надо подняться, чтобы успеть прийти в школу за 10 мин до начала  первого урока?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ученице надо изменить время утреннего подъема в среду, чтобы успеть на Совет школы в  8ч 40мин.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533400"/>
            <a:ext cx="7866888" cy="5715000"/>
          </a:xfrm>
        </p:spPr>
        <p:txBody>
          <a:bodyPr/>
          <a:lstStyle/>
          <a:p>
            <a:pPr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Задача 4.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Две подруги, которые проживали на разных улицах поселка, решили вечером встретиться. Они одновременно вышли, первая со скоростью 70 м/мин, а вторая  80 м/мин. Успеют ли девочки встретиться через 20 мин?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533400"/>
            <a:ext cx="7866888" cy="5715000"/>
          </a:xfrm>
        </p:spPr>
        <p:txBody>
          <a:bodyPr/>
          <a:lstStyle/>
          <a:p>
            <a:pPr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Задача 4.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Две подруги, которые проживали на разных улицах поселка, решили вечером встретиться. Они одновременно вышли, первая со скоростью 70 м/мин, а вторая  80 м/мин. Успеют ли девочки встретиться через 20 мин,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если расстояние между их домами 2 км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Другая 17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150</TotalTime>
  <Words>285</Words>
  <Application>Microsoft Office PowerPoint</Application>
  <PresentationFormat>Экран (4:3)</PresentationFormat>
  <Paragraphs>29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Corbel</vt:lpstr>
      <vt:lpstr>Gill Sans MT</vt:lpstr>
      <vt:lpstr>Times New Roman</vt:lpstr>
      <vt:lpstr>Verdana</vt:lpstr>
      <vt:lpstr>Wingdings 2</vt:lpstr>
      <vt:lpstr>Солнцестояние</vt:lpstr>
      <vt:lpstr>Урок математики  в 4б классе МБОУ «УСШ»</vt:lpstr>
      <vt:lpstr>«Математику  уже  затем  учить  надо, что  она  ум  в  порядок  приводит»                                          М.В. Ломоносов</vt:lpstr>
      <vt:lpstr>Презентация PowerPoint</vt:lpstr>
      <vt:lpstr>Презентация PowerPoint</vt:lpstr>
      <vt:lpstr>Презентация PowerPoint</vt:lpstr>
      <vt:lpstr>Один день  из жизни ученицы 4 класса…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Открытый урок математики  в 4б классе МБОУ «УСШ»</dc:title>
  <dc:creator>Администратор</dc:creator>
  <cp:lastModifiedBy>Kabinet №80</cp:lastModifiedBy>
  <cp:revision>14</cp:revision>
  <dcterms:created xsi:type="dcterms:W3CDTF">2023-02-20T15:41:57Z</dcterms:created>
  <dcterms:modified xsi:type="dcterms:W3CDTF">2023-04-13T11:14:38Z</dcterms:modified>
</cp:coreProperties>
</file>