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90" r:id="rId2"/>
    <p:sldId id="391" r:id="rId3"/>
  </p:sldIdLst>
  <p:sldSz cx="12801600" cy="9601200" type="A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1pPr>
    <a:lvl2pPr marL="455559" indent="1588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2pPr>
    <a:lvl3pPr marL="912703" indent="1588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3pPr>
    <a:lvl4pPr marL="1369848" indent="1588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4pPr>
    <a:lvl5pPr marL="1826994" indent="1588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5pPr>
    <a:lvl6pPr marL="2285725" algn="l" defTabSz="91429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+mn-cs"/>
      </a:defRPr>
    </a:lvl6pPr>
    <a:lvl7pPr marL="2742870" algn="l" defTabSz="91429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+mn-cs"/>
      </a:defRPr>
    </a:lvl7pPr>
    <a:lvl8pPr marL="3200016" algn="l" defTabSz="91429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+mn-cs"/>
      </a:defRPr>
    </a:lvl8pPr>
    <a:lvl9pPr marL="3657161" algn="l" defTabSz="91429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CFFFF"/>
    <a:srgbClr val="CCFF66"/>
    <a:srgbClr val="FFCC66"/>
    <a:srgbClr val="FFCC99"/>
    <a:srgbClr val="FF0066"/>
    <a:srgbClr val="99FF99"/>
    <a:srgbClr val="FF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4965" autoAdjust="0"/>
    <p:restoredTop sz="99884" autoAdjust="0"/>
  </p:normalViewPr>
  <p:slideViewPr>
    <p:cSldViewPr>
      <p:cViewPr varScale="1">
        <p:scale>
          <a:sx n="72" d="100"/>
          <a:sy n="72" d="100"/>
        </p:scale>
        <p:origin x="-690" y="-108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autoTitleDeleted val="1"/>
    <c:plotArea>
      <c:layout>
        <c:manualLayout>
          <c:layoutTarget val="inner"/>
          <c:xMode val="edge"/>
          <c:yMode val="edge"/>
          <c:x val="7.3895868711224541E-2"/>
          <c:y val="9.2092248724151046E-2"/>
          <c:w val="0.90300143982521996"/>
          <c:h val="0.67042686209348046"/>
        </c:manualLayout>
      </c:layout>
      <c:lineChart>
        <c:grouping val="standard"/>
        <c:ser>
          <c:idx val="0"/>
          <c:order val="0"/>
          <c:tx>
            <c:strRef>
              <c:f>Лист1!$A$1</c:f>
              <c:strCache>
                <c:ptCount val="1"/>
                <c:pt idx="0">
                  <c:v> </c:v>
                </c:pt>
              </c:strCache>
            </c:strRef>
          </c:tx>
          <c:marker>
            <c:symbol val="circle"/>
            <c:size val="7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3.4722222222222245E-2"/>
                  <c:y val="-7.431460272011525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858600630818427E-2"/>
                  <c:y val="6.6521441391958425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9351851851851853E-2"/>
                  <c:y val="-7.431460272011525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7845309503891644E-2"/>
                  <c:y val="6.6521219199065729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3651814231707858E-2"/>
                  <c:y val="-6.4069542820348144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1489317986297435E-2"/>
                  <c:y val="-6.506318943677218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0092592592592591E-2"/>
                  <c:y val="-8.1890360295874196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80789695082283E-2"/>
                  <c:y val="-6.4902543975306926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2598711885285411E-2"/>
                  <c:y val="-7.0546243451419979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8625035054694842E-2"/>
                  <c:y val="-5.925884449919278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2.5611873469990443E-2"/>
                  <c:y val="-5.3615145023078965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2.2598711885285411E-2"/>
                  <c:y val="-5.0793295285022876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1.9585550300580828E-2"/>
                  <c:y val="-4.7971445546965565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80789695082283E-2"/>
                  <c:y val="-4.514959580890880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2.2598711885285491E-2"/>
                  <c:y val="-4.7971445546965565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1.2052646338818867E-2"/>
                  <c:y val="-5.643699476113653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1.355922713117122E-2"/>
                  <c:y val="-5.925884449919278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Лист1!$A$2:$A$16</c:f>
              <c:numCache>
                <c:formatCode>General</c:formatCode>
                <c:ptCount val="1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</c:numCache>
            </c:numRef>
          </c:cat>
          <c:val>
            <c:numRef>
              <c:f>Лист1!$A$2:$A$16</c:f>
              <c:numCache>
                <c:formatCode>General</c:formatCode>
                <c:ptCount val="1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</c:numCache>
            </c:numRef>
          </c:val>
        </c:ser>
        <c:ser>
          <c:idx val="1"/>
          <c:order val="1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50800">
              <a:solidFill>
                <a:srgbClr val="1E09B7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Lbls>
            <c:dLbl>
              <c:idx val="1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7</a:t>
                    </a:r>
                    <a:endParaRPr lang="en-US" dirty="0"/>
                  </a:p>
                </c:rich>
              </c:tx>
              <c:dLblPos val="t"/>
              <c:showVal val="1"/>
            </c:dLbl>
            <c:dLbl>
              <c:idx val="18"/>
              <c:spPr/>
              <c:txPr>
                <a:bodyPr/>
                <a:lstStyle/>
                <a:p>
                  <a:pPr>
                    <a:defRPr sz="4200" b="1" baseline="0">
                      <a:solidFill>
                        <a:srgbClr val="C0000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</c:dLbl>
            <c:txPr>
              <a:bodyPr/>
              <a:lstStyle/>
              <a:p>
                <a:pPr>
                  <a:defRPr sz="4200" b="1" baseline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t"/>
            <c:showVal val="1"/>
          </c:dLbls>
          <c:cat>
            <c:numRef>
              <c:f>Лист1!$A$2:$A$16</c:f>
              <c:numCache>
                <c:formatCode>General</c:formatCode>
                <c:ptCount val="1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</c:numCache>
            </c:num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13</c:v>
                </c:pt>
                <c:pt idx="1">
                  <c:v>11</c:v>
                </c:pt>
                <c:pt idx="2">
                  <c:v>9</c:v>
                </c:pt>
                <c:pt idx="3">
                  <c:v>8</c:v>
                </c:pt>
                <c:pt idx="4">
                  <c:v>7</c:v>
                </c:pt>
                <c:pt idx="5">
                  <c:v>2</c:v>
                </c:pt>
                <c:pt idx="6">
                  <c:v>5</c:v>
                </c:pt>
                <c:pt idx="7">
                  <c:v>6</c:v>
                </c:pt>
                <c:pt idx="8">
                  <c:v>4</c:v>
                </c:pt>
                <c:pt idx="9">
                  <c:v>6</c:v>
                </c:pt>
                <c:pt idx="10">
                  <c:v>1</c:v>
                </c:pt>
                <c:pt idx="11">
                  <c:v>14</c:v>
                </c:pt>
                <c:pt idx="12">
                  <c:v>3</c:v>
                </c:pt>
                <c:pt idx="13">
                  <c:v>7</c:v>
                </c:pt>
                <c:pt idx="14">
                  <c:v>0</c:v>
                </c:pt>
              </c:numCache>
            </c:numRef>
          </c:val>
        </c:ser>
        <c:marker val="1"/>
        <c:axId val="96021888"/>
        <c:axId val="96023680"/>
      </c:lineChart>
      <c:catAx>
        <c:axId val="96021888"/>
        <c:scaling>
          <c:orientation val="minMax"/>
        </c:scaling>
        <c:axPos val="b"/>
        <c:numFmt formatCode="General" sourceLinked="1"/>
        <c:tickLblPos val="nextTo"/>
        <c:txPr>
          <a:bodyPr rot="-1200000"/>
          <a:lstStyle/>
          <a:p>
            <a:pPr>
              <a:defRPr sz="2200" b="1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6023680"/>
        <c:crosses val="autoZero"/>
        <c:auto val="1"/>
        <c:lblAlgn val="ctr"/>
        <c:lblOffset val="100"/>
      </c:catAx>
      <c:valAx>
        <c:axId val="96023680"/>
        <c:scaling>
          <c:orientation val="minMax"/>
          <c:max val="3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2800" b="1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6021888"/>
        <c:crosses val="autoZero"/>
        <c:crossBetween val="between"/>
        <c:majorUnit val="10"/>
        <c:minorUnit val="2"/>
      </c:valAx>
      <c:spPr>
        <a:ln>
          <a:noFill/>
        </a:ln>
      </c:spPr>
    </c:plotArea>
    <c:plotVisOnly val="1"/>
    <c:dispBlanksAs val="gap"/>
  </c:chart>
  <c:spPr>
    <a:ln cap="sq">
      <a:solidFill>
        <a:srgbClr val="00B050"/>
      </a:solidFill>
      <a:miter lim="800000"/>
    </a:ln>
  </c:spPr>
  <c:txPr>
    <a:bodyPr/>
    <a:lstStyle/>
    <a:p>
      <a:pPr>
        <a:defRPr sz="180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F2824E-AC21-40C6-AA4B-05F6A3ACABE8}" type="datetimeFigureOut">
              <a:rPr lang="ru-RU"/>
              <a:pPr>
                <a:defRPr/>
              </a:pPr>
              <a:t>12.01.2021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9598FAE6-FB46-4A4D-BB89-BCFDEF1129D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61107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270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5559" algn="l" defTabSz="91270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2703" algn="l" defTabSz="91270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69848" algn="l" defTabSz="91270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6994" algn="l" defTabSz="91270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725" algn="l" defTabSz="9142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870" algn="l" defTabSz="9142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AB34B-C161-4DFC-9766-C273266320E9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E732D-9864-436C-A74F-805A8C152C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EE8BC-A9B8-48F1-9720-D3C74187945E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FE11F-72EF-4AD5-9ADE-E77977485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274639"/>
            <a:ext cx="2057399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F3E9D-8E43-4A1B-97F1-A0EAF7433546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DEF27-D33C-4843-8B31-C28E2C3E5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39763" y="384176"/>
            <a:ext cx="11522076" cy="81930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39763" y="8899526"/>
            <a:ext cx="2987676" cy="511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F6E36-F990-4667-A489-BEAF58BA851A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373563" y="8899526"/>
            <a:ext cx="4054476" cy="511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174163" y="8899526"/>
            <a:ext cx="2987676" cy="511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3F5B6-3CEE-408D-BFFB-3FCE01D032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58B7B-E682-4072-8094-27F5638BC3D2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25188-3930-484F-BFED-7BB557C652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3714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EF9A4-4BB9-44F2-9B28-9AA025EB9518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D888A-B2C7-4BDF-9FE0-B990B9270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D4E7A-59A6-44A2-867D-FCABF8F5B37F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D9959-335A-47CE-B400-E5F60233E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6" indent="0">
              <a:buNone/>
              <a:defRPr sz="1500" b="1"/>
            </a:lvl4pPr>
            <a:lvl5pPr marL="1828581" indent="0">
              <a:buNone/>
              <a:defRPr sz="1500" b="1"/>
            </a:lvl5pPr>
            <a:lvl6pPr marL="2285725" indent="0">
              <a:buNone/>
              <a:defRPr sz="1500" b="1"/>
            </a:lvl6pPr>
            <a:lvl7pPr marL="2742870" indent="0">
              <a:buNone/>
              <a:defRPr sz="1500" b="1"/>
            </a:lvl7pPr>
            <a:lvl8pPr marL="3200016" indent="0">
              <a:buNone/>
              <a:defRPr sz="1500" b="1"/>
            </a:lvl8pPr>
            <a:lvl9pPr marL="3657161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9" cy="39512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6" indent="0">
              <a:buNone/>
              <a:defRPr sz="1500" b="1"/>
            </a:lvl4pPr>
            <a:lvl5pPr marL="1828581" indent="0">
              <a:buNone/>
              <a:defRPr sz="1500" b="1"/>
            </a:lvl5pPr>
            <a:lvl6pPr marL="2285725" indent="0">
              <a:buNone/>
              <a:defRPr sz="1500" b="1"/>
            </a:lvl6pPr>
            <a:lvl7pPr marL="2742870" indent="0">
              <a:buNone/>
              <a:defRPr sz="1500" b="1"/>
            </a:lvl7pPr>
            <a:lvl8pPr marL="3200016" indent="0">
              <a:buNone/>
              <a:defRPr sz="1500" b="1"/>
            </a:lvl8pPr>
            <a:lvl9pPr marL="3657161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6E428-8AD4-459F-BD73-6935CE651E91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3E058-948C-4577-BFAA-93BDB21D0D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E2BE1-37DB-48F0-B540-6AAF53608737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76E25-88A9-485F-86FC-3E4F9A146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A16D8-C978-455F-8041-439DBB7D0FEE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40254-4653-4653-B326-61BA35F4E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300"/>
            </a:lvl2pPr>
            <a:lvl3pPr marL="914290" indent="0">
              <a:buNone/>
              <a:defRPr sz="1000"/>
            </a:lvl3pPr>
            <a:lvl4pPr marL="1371436" indent="0">
              <a:buNone/>
              <a:defRPr sz="800"/>
            </a:lvl4pPr>
            <a:lvl5pPr marL="1828581" indent="0">
              <a:buNone/>
              <a:defRPr sz="800"/>
            </a:lvl5pPr>
            <a:lvl6pPr marL="2285725" indent="0">
              <a:buNone/>
              <a:defRPr sz="800"/>
            </a:lvl6pPr>
            <a:lvl7pPr marL="2742870" indent="0">
              <a:buNone/>
              <a:defRPr sz="800"/>
            </a:lvl7pPr>
            <a:lvl8pPr marL="3200016" indent="0">
              <a:buNone/>
              <a:defRPr sz="800"/>
            </a:lvl8pPr>
            <a:lvl9pPr marL="3657161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023E9-04A7-4133-B1C0-FC6F2595D606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29146-5CD7-459E-B844-6C2B8FD4CE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612775"/>
            <a:ext cx="5486400" cy="4114800"/>
          </a:xfrm>
        </p:spPr>
        <p:txBody>
          <a:bodyPr lIns="91428" tIns="45714" rIns="91428" bIns="45714" rtlCol="0">
            <a:normAutofit/>
          </a:bodyPr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6" indent="0">
              <a:buNone/>
              <a:defRPr sz="2000"/>
            </a:lvl4pPr>
            <a:lvl5pPr marL="1828581" indent="0">
              <a:buNone/>
              <a:defRPr sz="2000"/>
            </a:lvl5pPr>
            <a:lvl6pPr marL="2285725" indent="0">
              <a:buNone/>
              <a:defRPr sz="2000"/>
            </a:lvl6pPr>
            <a:lvl7pPr marL="2742870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39"/>
            <a:ext cx="5486400" cy="804861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300"/>
            </a:lvl2pPr>
            <a:lvl3pPr marL="914290" indent="0">
              <a:buNone/>
              <a:defRPr sz="1000"/>
            </a:lvl3pPr>
            <a:lvl4pPr marL="1371436" indent="0">
              <a:buNone/>
              <a:defRPr sz="800"/>
            </a:lvl4pPr>
            <a:lvl5pPr marL="1828581" indent="0">
              <a:buNone/>
              <a:defRPr sz="800"/>
            </a:lvl5pPr>
            <a:lvl6pPr marL="2285725" indent="0">
              <a:buNone/>
              <a:defRPr sz="800"/>
            </a:lvl6pPr>
            <a:lvl7pPr marL="2742870" indent="0">
              <a:buNone/>
              <a:defRPr sz="800"/>
            </a:lvl7pPr>
            <a:lvl8pPr marL="3200016" indent="0">
              <a:buNone/>
              <a:defRPr sz="800"/>
            </a:lvl8pPr>
            <a:lvl9pPr marL="3657161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86488-357C-4CD9-973E-3A1A429D66D9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F3F1C-5361-4B94-A2FD-C9E269162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6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01" tIns="64001" rIns="128001" bIns="6400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6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01" tIns="64001" rIns="128001" bIns="640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39763" y="8899526"/>
            <a:ext cx="2987676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01" tIns="64001" rIns="128001" bIns="64001" numCol="1" anchor="ctr" anchorCtr="0" compatLnSpc="1">
            <a:prstTxWarp prst="textNoShape">
              <a:avLst/>
            </a:prstTxWarp>
          </a:bodyPr>
          <a:lstStyle>
            <a:lvl1pPr>
              <a:defRPr sz="17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ACB12FF-0169-4C4E-AB89-A35E358C26DE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373563" y="8899526"/>
            <a:ext cx="4054476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01" tIns="64001" rIns="128001" bIns="64001" numCol="1" anchor="ctr" anchorCtr="0" compatLnSpc="1">
            <a:prstTxWarp prst="textNoShape">
              <a:avLst/>
            </a:prstTxWarp>
          </a:bodyPr>
          <a:lstStyle>
            <a:lvl1pPr algn="ctr">
              <a:defRPr sz="17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9174163" y="8899526"/>
            <a:ext cx="2987676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01" tIns="64001" rIns="128001" bIns="64001" numCol="1" anchor="ctr" anchorCtr="0" compatLnSpc="1">
            <a:prstTxWarp prst="textNoShape">
              <a:avLst/>
            </a:prstTxWarp>
          </a:bodyPr>
          <a:lstStyle>
            <a:lvl1pPr algn="r">
              <a:defRPr sz="17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EF64C917-22CF-4AAE-A39A-0A653AFFE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  <p:sldLayoutId id="2147483660" r:id="rId12"/>
  </p:sldLayoutIdLst>
  <p:txStyles>
    <p:titleStyle>
      <a:lvl1pPr algn="ctr" defTabSz="1279372" rtl="0" eaLnBrk="0" fontAlgn="base" hangingPunct="0">
        <a:spcBef>
          <a:spcPct val="0"/>
        </a:spcBef>
        <a:spcAft>
          <a:spcPct val="0"/>
        </a:spcAft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372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2pPr>
      <a:lvl3pPr algn="ctr" defTabSz="1279372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3pPr>
      <a:lvl4pPr algn="ctr" defTabSz="1279372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4pPr>
      <a:lvl5pPr algn="ctr" defTabSz="1279372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5pPr>
      <a:lvl6pPr marL="457145"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6pPr>
      <a:lvl7pPr marL="914290"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7pPr>
      <a:lvl8pPr marL="1371436"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8pPr>
      <a:lvl9pPr marL="1828581"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9pPr>
    </p:titleStyle>
    <p:bodyStyle>
      <a:lvl1pPr marL="477781" indent="-477781" algn="l" defTabSz="12793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8100" indent="-398415" algn="l" defTabSz="12793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98421" indent="-319050" algn="l" defTabSz="12793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8106" indent="-317463" algn="l" defTabSz="12793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7792" indent="-317463" algn="l" defTabSz="1279372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2" algn="l" defTabSz="91429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4" indent="-228572" algn="l" defTabSz="91429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2" algn="l" defTabSz="91429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2" algn="l" defTabSz="91429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6" algn="l" defTabSz="91429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5" algn="l" defTabSz="91429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0" algn="l" defTabSz="91429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Rectangle 16"/>
          <p:cNvSpPr>
            <a:spLocks noChangeArrowheads="1"/>
          </p:cNvSpPr>
          <p:nvPr/>
        </p:nvSpPr>
        <p:spPr bwMode="auto">
          <a:xfrm>
            <a:off x="0" y="1390651"/>
            <a:ext cx="12801600" cy="523208"/>
          </a:xfrm>
          <a:prstGeom prst="rect">
            <a:avLst/>
          </a:prstGeom>
          <a:solidFill>
            <a:srgbClr val="CCFFFF">
              <a:alpha val="60001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ctr" defTabSz="1279372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Динамика гибели людей на водных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объектах по годам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807" name="Rectangle 7"/>
          <p:cNvSpPr>
            <a:spLocks noChangeArrowheads="1"/>
          </p:cNvSpPr>
          <p:nvPr/>
        </p:nvSpPr>
        <p:spPr bwMode="auto">
          <a:xfrm>
            <a:off x="0" y="4200526"/>
            <a:ext cx="184733" cy="4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8" tIns="45714" rIns="91428" bIns="45714" anchor="ctr">
            <a:spAutoFit/>
          </a:bodyPr>
          <a:lstStyle/>
          <a:p>
            <a:endParaRPr lang="ru-RU"/>
          </a:p>
        </p:txBody>
      </p:sp>
      <p:graphicFrame>
        <p:nvGraphicFramePr>
          <p:cNvPr id="76806" name="Object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053202795"/>
              </p:ext>
            </p:extLst>
          </p:nvPr>
        </p:nvGraphicFramePr>
        <p:xfrm>
          <a:off x="392113" y="2946400"/>
          <a:ext cx="12061825" cy="5426100"/>
        </p:xfrm>
        <a:graphic>
          <a:graphicData uri="http://schemas.openxmlformats.org/presentationml/2006/ole">
            <p:oleObj spid="_x0000_s78872" name="Worksheet" r:id="rId3" imgW="6038890" imgH="1943020" progId="Excel.Sheet.8">
              <p:embed/>
            </p:oleObj>
          </a:graphicData>
        </a:graphic>
      </p:graphicFrame>
      <p:sp>
        <p:nvSpPr>
          <p:cNvPr id="76808" name="Rectangle 8"/>
          <p:cNvSpPr>
            <a:spLocks noChangeArrowheads="1"/>
          </p:cNvSpPr>
          <p:nvPr/>
        </p:nvSpPr>
        <p:spPr bwMode="auto">
          <a:xfrm>
            <a:off x="0" y="5400676"/>
            <a:ext cx="184733" cy="4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8" tIns="45714" rIns="91428" bIns="45714" anchor="ctr"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5144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9" descr="C:\Documents and Settings\Urusovsky Dmitry\Рабочий стол\AO_embl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54753" y="144469"/>
            <a:ext cx="1217930" cy="1151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xmlns="" val="1623055430"/>
              </p:ext>
            </p:extLst>
          </p:nvPr>
        </p:nvGraphicFramePr>
        <p:xfrm>
          <a:off x="542884" y="2871774"/>
          <a:ext cx="11358642" cy="5643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0" y="1400175"/>
            <a:ext cx="12801600" cy="1175042"/>
          </a:xfrm>
          <a:prstGeom prst="rect">
            <a:avLst/>
          </a:prstGeom>
          <a:solidFill>
            <a:srgbClr val="CC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292" tIns="63679" rIns="127292" bIns="63679">
            <a:spAutoFit/>
          </a:bodyPr>
          <a:lstStyle/>
          <a:p>
            <a:pPr algn="ctr" defTabSz="1272935"/>
            <a:r>
              <a:rPr lang="ru-RU" sz="3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Динамика гибели детей на водных объектах</a:t>
            </a:r>
          </a:p>
          <a:p>
            <a:pPr algn="ctr" defTabSz="1272935"/>
            <a:r>
              <a:rPr lang="ru-RU" sz="3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 период </a:t>
            </a:r>
            <a:r>
              <a:rPr lang="ru-RU" sz="3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2007-2021 </a:t>
            </a:r>
            <a:r>
              <a:rPr lang="ru-RU" sz="3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гг.</a:t>
            </a:r>
            <a:endParaRPr lang="ru-RU" sz="3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939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11504</TotalTime>
  <Words>36</Words>
  <Application>Microsoft Office PowerPoint</Application>
  <PresentationFormat>A3 (297x420 мм)</PresentationFormat>
  <Paragraphs>19</Paragraphs>
  <Slides>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4" baseType="lpstr">
      <vt:lpstr>Office Theme</vt:lpstr>
      <vt:lpstr>Лист Microsoft Office Excel 97-2003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mastersv</dc:creator>
  <cp:lastModifiedBy>Мухорин</cp:lastModifiedBy>
  <cp:revision>643</cp:revision>
  <dcterms:modified xsi:type="dcterms:W3CDTF">2021-01-12T08:12:09Z</dcterms:modified>
</cp:coreProperties>
</file>