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64624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жилом секторе для экономии ТЭР (в виде тепловой и электрической энергии), на бытовом уровне можно применить ряд простых мероприятий, которые не требуют привлечения дополнительных средств</a:t>
            </a:r>
            <a:r>
              <a:rPr lang="ru-RU" i="1" dirty="0" smtClean="0"/>
              <a:t>, </a:t>
            </a:r>
            <a:r>
              <a:rPr lang="ru-RU" dirty="0" smtClean="0"/>
              <a:t>и рекомендуются всеми жителями страны. В комплексе эти мероприятия получили название «Бытовое энергосбережение», перечислим их:</a:t>
            </a:r>
          </a:p>
          <a:p>
            <a:r>
              <a:rPr lang="ru-RU" dirty="0" smtClean="0"/>
              <a:t>1) утеплить окна и наружные двери, балконы и лоджии: оклеить толстой бумагой или липкой лентой, завесить окна и балконные двери толстыми занавесками, но так, чтобы они не закрывали отопительные приборы и не препятствовали циркуляции тепла.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128792" cy="4724899"/>
          </a:xfrm>
          <a:prstGeom prst="rect">
            <a:avLst/>
          </a:prstGeom>
          <a:noFill/>
        </p:spPr>
      </p:pic>
      <p:pic>
        <p:nvPicPr>
          <p:cNvPr id="22532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085184"/>
            <a:ext cx="5247699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4608512" cy="3714325"/>
          </a:xfrm>
          <a:prstGeom prst="rect">
            <a:avLst/>
          </a:prstGeom>
          <a:noFill/>
        </p:spPr>
      </p:pic>
      <p:pic>
        <p:nvPicPr>
          <p:cNvPr id="23556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365104"/>
            <a:ext cx="5110634" cy="1944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0"/>
            <a:ext cx="3552392" cy="4032448"/>
          </a:xfrm>
          <a:prstGeom prst="rect">
            <a:avLst/>
          </a:prstGeom>
          <a:noFill/>
        </p:spPr>
      </p:pic>
      <p:pic>
        <p:nvPicPr>
          <p:cNvPr id="24582" name="Picture 6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221088"/>
            <a:ext cx="535311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4176464" cy="2057066"/>
          </a:xfrm>
          <a:prstGeom prst="rect">
            <a:avLst/>
          </a:prstGeom>
          <a:noFill/>
        </p:spPr>
      </p:pic>
      <p:pic>
        <p:nvPicPr>
          <p:cNvPr id="25604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564904"/>
            <a:ext cx="3240360" cy="3568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2656"/>
            <a:ext cx="5299781" cy="1440160"/>
          </a:xfrm>
          <a:prstGeom prst="rect">
            <a:avLst/>
          </a:prstGeom>
          <a:noFill/>
        </p:spPr>
      </p:pic>
      <p:pic>
        <p:nvPicPr>
          <p:cNvPr id="26628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76872"/>
            <a:ext cx="3960440" cy="3559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616624" cy="2957973"/>
          </a:xfrm>
          <a:prstGeom prst="rect">
            <a:avLst/>
          </a:prstGeom>
          <a:noFill/>
        </p:spPr>
      </p:pic>
      <p:pic>
        <p:nvPicPr>
          <p:cNvPr id="27652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933056"/>
            <a:ext cx="679034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6672"/>
            <a:ext cx="4396234" cy="3621421"/>
          </a:xfrm>
          <a:prstGeom prst="rect">
            <a:avLst/>
          </a:prstGeom>
          <a:noFill/>
        </p:spPr>
      </p:pic>
      <p:pic>
        <p:nvPicPr>
          <p:cNvPr id="28676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365104"/>
            <a:ext cx="5688632" cy="1808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2656"/>
            <a:ext cx="4252218" cy="3059151"/>
          </a:xfrm>
          <a:prstGeom prst="rect">
            <a:avLst/>
          </a:prstGeom>
          <a:noFill/>
        </p:spPr>
      </p:pic>
      <p:pic>
        <p:nvPicPr>
          <p:cNvPr id="29700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573016"/>
            <a:ext cx="657057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8714047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536504" cy="3647722"/>
          </a:xfrm>
          <a:prstGeom prst="rect">
            <a:avLst/>
          </a:prstGeom>
          <a:noFill/>
        </p:spPr>
      </p:pic>
      <p:pic>
        <p:nvPicPr>
          <p:cNvPr id="31748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861048"/>
            <a:ext cx="6526193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7726031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8729473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2656"/>
            <a:ext cx="4006032" cy="3744416"/>
          </a:xfrm>
          <a:prstGeom prst="rect">
            <a:avLst/>
          </a:prstGeom>
          <a:noFill/>
        </p:spPr>
      </p:pic>
      <p:pic>
        <p:nvPicPr>
          <p:cNvPr id="16388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509120"/>
            <a:ext cx="5628960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3748162" cy="5237389"/>
          </a:xfrm>
          <a:prstGeom prst="rect">
            <a:avLst/>
          </a:prstGeom>
          <a:noFill/>
        </p:spPr>
      </p:pic>
      <p:pic>
        <p:nvPicPr>
          <p:cNvPr id="17412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48680"/>
            <a:ext cx="3888432" cy="4930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5256584" cy="4426600"/>
          </a:xfrm>
          <a:prstGeom prst="rect">
            <a:avLst/>
          </a:prstGeom>
          <a:noFill/>
        </p:spPr>
      </p:pic>
      <p:pic>
        <p:nvPicPr>
          <p:cNvPr id="18436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157192"/>
            <a:ext cx="6959779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1"/>
            <a:ext cx="7056784" cy="5738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5688632" cy="6087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Бытовое энергосбере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3888432" cy="2041753"/>
          </a:xfrm>
          <a:prstGeom prst="rect">
            <a:avLst/>
          </a:prstGeom>
          <a:noFill/>
        </p:spPr>
      </p:pic>
      <p:pic>
        <p:nvPicPr>
          <p:cNvPr id="21508" name="Picture 4" descr="Бытовое энергосбере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0"/>
            <a:ext cx="5040560" cy="4224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Экран (4:3)</PresentationFormat>
  <Paragraphs>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LeushevAV</dc:creator>
  <cp:lastModifiedBy>LeushevAV</cp:lastModifiedBy>
  <cp:revision>3</cp:revision>
  <dcterms:created xsi:type="dcterms:W3CDTF">2014-04-17T04:50:13Z</dcterms:created>
  <dcterms:modified xsi:type="dcterms:W3CDTF">2014-04-17T05:11:13Z</dcterms:modified>
</cp:coreProperties>
</file>